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57700" y="2842895"/>
            <a:ext cx="32766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1629788"/>
            <a:ext cx="1066666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666" y="2049248"/>
            <a:ext cx="1047619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2478240"/>
            <a:ext cx="28571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2478240"/>
            <a:ext cx="1323809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4761" y="2478240"/>
            <a:ext cx="393333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190" y="2907233"/>
            <a:ext cx="752380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0000" y="4280009"/>
            <a:ext cx="314285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72380" y="4280009"/>
            <a:ext cx="314285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4761" y="4280009"/>
            <a:ext cx="304761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67619" y="4280009"/>
            <a:ext cx="314285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20000" y="4280009"/>
            <a:ext cx="314285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1610948"/>
            <a:ext cx="561904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459701"/>
            <a:ext cx="533333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4147670"/>
            <a:ext cx="4152380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4576815"/>
            <a:ext cx="6142857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486469"/>
            <a:ext cx="4952380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744061"/>
            <a:ext cx="9523810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3809" y="3201367"/>
            <a:ext cx="219047" cy="2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095" y="2765785"/>
            <a:ext cx="4361904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095" y="2765785"/>
            <a:ext cx="4961904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204690"/>
            <a:ext cx="676190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3204690"/>
            <a:ext cx="923809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6190" y="3758092"/>
            <a:ext cx="8609523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