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1" r:id="rId17"/>
    <p:sldId id="329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9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4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22.png"/><Relationship Id="rId2" Type="http://schemas.openxmlformats.org/officeDocument/2006/relationships/tags" Target="../tags/tag5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6695" y="2714625"/>
            <a:ext cx="6657975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830260"/>
            <a:ext cx="10800000" cy="1229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1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1105475"/>
            <a:ext cx="590476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380" y="1095941"/>
            <a:ext cx="580952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047" y="1095941"/>
            <a:ext cx="609523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285" y="1115009"/>
            <a:ext cx="542857" cy="21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0952" y="1934930"/>
            <a:ext cx="4409523" cy="2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0000" y="2363959"/>
            <a:ext cx="2971428" cy="2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82760" y="2738120"/>
            <a:ext cx="299085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77142" y="3202948"/>
            <a:ext cx="2009523" cy="2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91428" y="3212482"/>
            <a:ext cx="3533334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20000" y="3202948"/>
            <a:ext cx="904761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6666" y="3622443"/>
            <a:ext cx="2590476" cy="2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72100"/>
            <a:ext cx="10800000" cy="3061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0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525"/>
            <a:ext cx="10800000" cy="2832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3948571" y="4351732"/>
            <a:ext cx="2857142" cy="27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120140" y="4704715"/>
            <a:ext cx="260921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3939047" y="5486643"/>
            <a:ext cx="5428571" cy="26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5714" y="1486683"/>
            <a:ext cx="2295238" cy="2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1915585"/>
            <a:ext cx="1161904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2334957"/>
            <a:ext cx="3428571" cy="27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9523" y="2792453"/>
            <a:ext cx="219047" cy="2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2065" y="4297045"/>
            <a:ext cx="1015619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6190" y="4898842"/>
            <a:ext cx="3266666" cy="2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1428" y="1086374"/>
            <a:ext cx="219047" cy="2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4041037"/>
            <a:ext cx="10133333" cy="27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265" y="4388485"/>
            <a:ext cx="1054354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190" y="4889311"/>
            <a:ext cx="2419047" cy="27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3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2420250"/>
            <a:ext cx="4238095" cy="27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0000" y="3287295"/>
            <a:ext cx="600000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523" y="3716054"/>
            <a:ext cx="580952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4144812"/>
            <a:ext cx="590476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9523" y="4144812"/>
            <a:ext cx="571428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77142" y="4583099"/>
            <a:ext cx="561904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00952" y="4583099"/>
            <a:ext cx="314285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9523" y="5021385"/>
            <a:ext cx="314285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62857" y="4983273"/>
            <a:ext cx="590476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7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1525748"/>
            <a:ext cx="238095" cy="2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2805098"/>
            <a:ext cx="219047" cy="2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3809" y="1096056"/>
            <a:ext cx="209523" cy="2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3653525"/>
            <a:ext cx="219047" cy="2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1115168"/>
            <a:ext cx="209523" cy="2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572325"/>
            <a:ext cx="10800000" cy="42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3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8095" y="1488793"/>
            <a:ext cx="619047" cy="25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10476" y="1488793"/>
            <a:ext cx="314285" cy="25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1919454"/>
            <a:ext cx="285714" cy="23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428" y="1909884"/>
            <a:ext cx="580952" cy="25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2857" y="2330975"/>
            <a:ext cx="600000" cy="25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877528"/>
            <a:ext cx="3276190" cy="26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2716333"/>
            <a:ext cx="4980952" cy="2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190" y="3135735"/>
            <a:ext cx="6028572" cy="2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714" y="3564670"/>
            <a:ext cx="2419047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9047" y="4813345"/>
            <a:ext cx="6876190" cy="2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190" y="5232748"/>
            <a:ext cx="8228571" cy="28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1904" y="1467836"/>
            <a:ext cx="1428571" cy="2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1896924"/>
            <a:ext cx="1428571" cy="2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10476" y="1915995"/>
            <a:ext cx="447619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714" y="2316478"/>
            <a:ext cx="1695238" cy="2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00952" y="2306943"/>
            <a:ext cx="2028571" cy="2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05714" y="2736032"/>
            <a:ext cx="1409523" cy="2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20000" y="3155585"/>
            <a:ext cx="2009523" cy="27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81904" y="3575139"/>
            <a:ext cx="2009523" cy="2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53333" y="3994692"/>
            <a:ext cx="1990476" cy="27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15238" y="4414246"/>
            <a:ext cx="1990476" cy="27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8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9523" y="1468113"/>
            <a:ext cx="1123809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9047" y="1887901"/>
            <a:ext cx="2704761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2380" y="2307689"/>
            <a:ext cx="590476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5238" y="2307689"/>
            <a:ext cx="1619047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8095" y="2727477"/>
            <a:ext cx="8076190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