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1775" y="2886075"/>
            <a:ext cx="66484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26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22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