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5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381500" y="2847975"/>
            <a:ext cx="3429000" cy="1162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1815" y="981075"/>
            <a:ext cx="10800000" cy="3416014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3"/>
            </p:custDataLst>
          </p:nvPr>
        </p:nvSpPr>
        <p:spPr>
          <a:xfrm>
            <a:off x="5160010" y="2397125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0488930" y="3357245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B24A4"/>
                </a:solidFill>
                <a:latin typeface="宋体" panose="02010600030101010101" pitchFamily="2" charset="-122"/>
              </a:rPr>
              <a:t>√</a:t>
            </a:r>
            <a:endParaRPr lang="en-US" altLang="zh-CN" sz="3200">
              <a:solidFill>
                <a:srgbClr val="FB24A4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9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5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24761" y="1543990"/>
            <a:ext cx="561904" cy="24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05714" y="1543990"/>
            <a:ext cx="571428" cy="22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10476" y="2020648"/>
            <a:ext cx="3495238" cy="23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24761" y="2506840"/>
            <a:ext cx="542857" cy="23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62857" y="2497307"/>
            <a:ext cx="1076190" cy="24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67619" y="2993031"/>
            <a:ext cx="542856" cy="22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34285" y="3460157"/>
            <a:ext cx="533333" cy="23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34285" y="4423007"/>
            <a:ext cx="5219047" cy="24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1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86666" y="1153503"/>
            <a:ext cx="200000" cy="191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3044963"/>
            <a:ext cx="5476190" cy="25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9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91428" y="2106681"/>
            <a:ext cx="1438095" cy="23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39047" y="2106681"/>
            <a:ext cx="4523809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91428" y="2106681"/>
            <a:ext cx="666667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6666" y="2583437"/>
            <a:ext cx="10371429" cy="257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86666" y="3060194"/>
            <a:ext cx="8971429" cy="257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WPS 演示</Application>
  <PresentationFormat>宽屏</PresentationFormat>
  <Paragraphs>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2023-12-24T14:37:07Z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