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09520" y="2395220"/>
            <a:ext cx="7172325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305" y="1052195"/>
            <a:ext cx="58991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021041"/>
            <a:ext cx="3914285" cy="23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9047" y="2478805"/>
            <a:ext cx="1009523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1904" y="3403869"/>
            <a:ext cx="1085714" cy="23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0000" y="3861633"/>
            <a:ext cx="809523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8095" y="3861633"/>
            <a:ext cx="533333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62857" y="3861633"/>
            <a:ext cx="523809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4440" y="4665345"/>
            <a:ext cx="1034542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7142" y="5253997"/>
            <a:ext cx="2733333" cy="23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75910" y="1052195"/>
            <a:ext cx="58991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5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0952" y="2737605"/>
            <a:ext cx="2790476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904" y="2737605"/>
            <a:ext cx="2780952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3730161"/>
            <a:ext cx="542857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380" y="3720617"/>
            <a:ext cx="1695238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3809" y="4188264"/>
            <a:ext cx="5514286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142" y="4646367"/>
            <a:ext cx="5571428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53333" y="4646367"/>
            <a:ext cx="904761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7619" y="5104470"/>
            <a:ext cx="1971428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535760"/>
            <a:ext cx="6123809" cy="24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453066"/>
            <a:ext cx="10323810" cy="25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740" y="2886075"/>
            <a:ext cx="1053909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7619" y="3379926"/>
            <a:ext cx="3533333" cy="25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