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7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5375" y="2505075"/>
            <a:ext cx="10001250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1134119"/>
            <a:ext cx="209523" cy="1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20435"/>
            <a:ext cx="10800000" cy="299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5231765" y="3068955"/>
            <a:ext cx="1277620" cy="674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127760" y="3860800"/>
            <a:ext cx="1277620" cy="6743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4093200" y="3857625"/>
            <a:ext cx="673100" cy="6775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631315" y="4653280"/>
            <a:ext cx="1277620" cy="6743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3826800" y="4662170"/>
            <a:ext cx="1277620" cy="67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20856"/>
            <a:ext cx="228571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8571" y="1620856"/>
            <a:ext cx="285714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380" y="1620856"/>
            <a:ext cx="314285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190" y="1630398"/>
            <a:ext cx="276190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3809" y="1630398"/>
            <a:ext cx="285714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4285" y="2059788"/>
            <a:ext cx="314285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8571" y="2050246"/>
            <a:ext cx="295238" cy="2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24761" y="2059788"/>
            <a:ext cx="304761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05714" y="2069330"/>
            <a:ext cx="276190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34285" y="2078872"/>
            <a:ext cx="295238" cy="2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77142" y="2508262"/>
            <a:ext cx="1076190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05714" y="2956736"/>
            <a:ext cx="1066666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34285" y="3405210"/>
            <a:ext cx="209523" cy="2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77142" y="4273533"/>
            <a:ext cx="1066666" cy="2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624761" y="4273533"/>
            <a:ext cx="1095238" cy="2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117772"/>
            <a:ext cx="4447619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3444959"/>
            <a:ext cx="1066666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0952" y="3444959"/>
            <a:ext cx="1085714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2857" y="3444959"/>
            <a:ext cx="2085714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3809" y="3444959"/>
            <a:ext cx="1838095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1657878"/>
            <a:ext cx="3152380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2772429"/>
            <a:ext cx="2371428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571" y="3324942"/>
            <a:ext cx="2895238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