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0" r:id="rId5"/>
    <p:sldId id="329" r:id="rId6"/>
    <p:sldId id="328" r:id="rId7"/>
    <p:sldId id="327" r:id="rId8"/>
    <p:sldId id="326" r:id="rId9"/>
    <p:sldId id="325" r:id="rId10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9.png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30575" y="3155950"/>
            <a:ext cx="5530850" cy="5461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0625" y="2025650"/>
            <a:ext cx="9810750" cy="2806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3810" y="3251200"/>
            <a:ext cx="558800" cy="4762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02825" y="3251200"/>
            <a:ext cx="946150" cy="4889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7850" y="3822065"/>
            <a:ext cx="488950" cy="4318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903970" y="3740150"/>
            <a:ext cx="806450" cy="4508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027930" y="4253865"/>
            <a:ext cx="781050" cy="5461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930005" y="4266565"/>
            <a:ext cx="927100" cy="533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54075" y="1317625"/>
            <a:ext cx="10483850" cy="42227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804160" y="2586355"/>
            <a:ext cx="629285" cy="4686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763645" y="3591560"/>
            <a:ext cx="629285" cy="4686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763645" y="4558665"/>
            <a:ext cx="629285" cy="4686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7" grpId="1" animBg="1"/>
      <p:bldP spid="3" grpId="0" bldLvl="0" animBg="1"/>
      <p:bldP spid="3" grpId="1" animBg="1"/>
      <p:bldP spid="4" grpId="0" bldLvl="0" animBg="1"/>
      <p:bldP spid="4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15415" y="1206500"/>
            <a:ext cx="7956550" cy="44450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710305" y="1206500"/>
            <a:ext cx="629285" cy="4686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368040" y="2234565"/>
            <a:ext cx="629285" cy="4686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523605" y="3194685"/>
            <a:ext cx="629285" cy="4686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7" grpId="1" animBg="1"/>
      <p:bldP spid="3" grpId="0" bldLvl="0" animBg="1"/>
      <p:bldP spid="3" grpId="1" animBg="1"/>
      <p:bldP spid="4" grpId="0" bldLvl="0" animBg="1"/>
      <p:bldP spid="4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3200" y="1525270"/>
            <a:ext cx="11785600" cy="3441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2100" y="5141595"/>
            <a:ext cx="11696700" cy="14478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75280" y="676275"/>
            <a:ext cx="6045200" cy="7429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17880" y="2388235"/>
            <a:ext cx="6163310" cy="4832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19760" y="3428365"/>
            <a:ext cx="8348980" cy="4559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17880" y="4441190"/>
            <a:ext cx="11090910" cy="4559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19125" y="5015230"/>
            <a:ext cx="5631180" cy="4832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71525" y="6058535"/>
            <a:ext cx="6772910" cy="452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7" grpId="1" animBg="1"/>
      <p:bldP spid="5" grpId="0" bldLvl="0" animBg="1"/>
      <p:bldP spid="5" grpId="1" animBg="1"/>
      <p:bldP spid="6" grpId="0" bldLvl="0" animBg="1"/>
      <p:bldP spid="6" grpId="1" animBg="1"/>
      <p:bldP spid="8" grpId="0" bldLvl="0" animBg="1"/>
      <p:bldP spid="8" grpId="1" animBg="1"/>
      <p:bldP spid="9" grpId="0" bldLvl="0" animBg="1"/>
      <p:bldP spid="9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3675" y="1292225"/>
            <a:ext cx="11804650" cy="5308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9925" y="2593340"/>
            <a:ext cx="9969500" cy="20510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632325" y="5029200"/>
            <a:ext cx="1816100" cy="4984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114540" y="5029200"/>
            <a:ext cx="1816100" cy="4984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540885" y="6079490"/>
            <a:ext cx="781050" cy="4686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907020" y="6079490"/>
            <a:ext cx="3567430" cy="4686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7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9075" y="1295400"/>
            <a:ext cx="11753850" cy="49974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660130" y="1160780"/>
            <a:ext cx="629285" cy="4686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447290" y="1708150"/>
            <a:ext cx="7770495" cy="438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311650" y="2706370"/>
            <a:ext cx="2472055" cy="452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244080" y="2706370"/>
            <a:ext cx="2243455" cy="452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012430" y="3263900"/>
            <a:ext cx="3960495" cy="3994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57530" y="3768090"/>
            <a:ext cx="6388735" cy="406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1120120" y="3768090"/>
            <a:ext cx="852805" cy="4070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57530" y="4286250"/>
            <a:ext cx="1751330" cy="368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887345" y="4286250"/>
            <a:ext cx="2437130" cy="374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247640" y="5321935"/>
            <a:ext cx="2467610" cy="3746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376920" y="5297805"/>
            <a:ext cx="2513330" cy="3975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7" grpId="1" animBg="1"/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9075" y="1288415"/>
            <a:ext cx="11753850" cy="49974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191000" y="1206500"/>
            <a:ext cx="2425700" cy="4686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160895" y="1206500"/>
            <a:ext cx="2632075" cy="4686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443210" y="1206500"/>
            <a:ext cx="1530350" cy="4686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19760" y="1720850"/>
            <a:ext cx="1108075" cy="4451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855085" y="2231390"/>
            <a:ext cx="2563495" cy="4451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160895" y="2231390"/>
            <a:ext cx="2508885" cy="4451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0412095" y="2231390"/>
            <a:ext cx="1496060" cy="4451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74040" y="2733675"/>
            <a:ext cx="1154430" cy="4451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1005820" y="3773170"/>
            <a:ext cx="629285" cy="4686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1005820" y="4321175"/>
            <a:ext cx="629285" cy="4686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11005820" y="5292725"/>
            <a:ext cx="629285" cy="4686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11005820" y="5863590"/>
            <a:ext cx="629285" cy="4686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7" grpId="1" animBg="1"/>
      <p:bldP spid="3" grpId="0" bldLvl="0" animBg="1"/>
      <p:bldP spid="3" grpId="1" animBg="1"/>
      <p:bldP spid="4" grpId="0" bldLvl="0" animBg="1"/>
      <p:bldP spid="4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  <p:bldP spid="15" grpId="0" bldLvl="0" animBg="1"/>
      <p:bldP spid="15" grpId="1" animBg="1"/>
      <p:bldP spid="16" grpId="0" bldLvl="0" animBg="1"/>
      <p:bldP spid="16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7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66</cp:revision>
  <dcterms:created xsi:type="dcterms:W3CDTF">2015-09-16T06:44:00Z</dcterms:created>
  <dcterms:modified xsi:type="dcterms:W3CDTF">2025-02-25T01:23:18Z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