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81500" y="2847975"/>
            <a:ext cx="34290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2077997"/>
            <a:ext cx="561904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2068463"/>
            <a:ext cx="571428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0000" y="2507048"/>
            <a:ext cx="542857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1428" y="2507048"/>
            <a:ext cx="542857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1428" y="2945633"/>
            <a:ext cx="5466667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619" y="3384218"/>
            <a:ext cx="3142857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22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548571" y="4343011"/>
            <a:ext cx="552380" cy="2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920000" y="4792066"/>
            <a:ext cx="1076190" cy="2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2539047" y="5231565"/>
            <a:ext cx="542857" cy="2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3834285" y="5231565"/>
            <a:ext cx="561904" cy="2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3012762"/>
            <a:ext cx="1847619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2993689"/>
            <a:ext cx="1847619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3441894"/>
            <a:ext cx="284761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3809" y="3880563"/>
            <a:ext cx="135238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6190" y="3890099"/>
            <a:ext cx="1333333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42" y="1086515"/>
            <a:ext cx="209523" cy="2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710831"/>
            <a:ext cx="8342857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177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72380" y="4721389"/>
            <a:ext cx="219047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43809" y="1715258"/>
            <a:ext cx="61904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1904" y="1715258"/>
            <a:ext cx="638095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0000" y="1715258"/>
            <a:ext cx="647619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4285" y="2572864"/>
            <a:ext cx="2552380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3809" y="3011196"/>
            <a:ext cx="1857142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0952" y="3011196"/>
            <a:ext cx="2390475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