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14520" y="2828925"/>
            <a:ext cx="3362325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9523" y="3606320"/>
            <a:ext cx="542857" cy="2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48571" y="3625409"/>
            <a:ext cx="723810" cy="20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3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15238" y="1553358"/>
            <a:ext cx="1057142" cy="2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39047" y="1553358"/>
            <a:ext cx="1866666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10476" y="2077534"/>
            <a:ext cx="552380" cy="2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58095" y="2068004"/>
            <a:ext cx="542857" cy="2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39047" y="3040112"/>
            <a:ext cx="2361904" cy="2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8571" y="3430861"/>
            <a:ext cx="1342857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10476" y="4221890"/>
            <a:ext cx="2200000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8571" y="4622170"/>
            <a:ext cx="1057142" cy="2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24761" y="5012919"/>
            <a:ext cx="3904761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1124498"/>
            <a:ext cx="200000" cy="1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049793"/>
            <a:ext cx="10323810" cy="2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7619" y="3440571"/>
            <a:ext cx="2361904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4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8571" y="1581629"/>
            <a:ext cx="209523" cy="2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