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136900"/>
            <a:ext cx="503555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20800"/>
            <a:ext cx="1171575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6150" y="2662555"/>
            <a:ext cx="21367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775" y="2662555"/>
            <a:ext cx="181673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830" y="3262630"/>
            <a:ext cx="5461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1970" y="3262630"/>
            <a:ext cx="3216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1225" y="3825875"/>
            <a:ext cx="376428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7930" y="4434840"/>
            <a:ext cx="218757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8150" y="4434840"/>
            <a:ext cx="1045845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160" y="5006340"/>
            <a:ext cx="1045845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90970" y="5006340"/>
            <a:ext cx="157035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2298700"/>
            <a:ext cx="11766550" cy="226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1750" y="3429635"/>
            <a:ext cx="75057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7260" y="3429635"/>
            <a:ext cx="81089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85" y="3993515"/>
            <a:ext cx="7648575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41120"/>
            <a:ext cx="11696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8975" y="19088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01165"/>
            <a:ext cx="10852150" cy="460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692785"/>
            <a:ext cx="60071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11620" y="164782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9205" y="45872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41120"/>
            <a:ext cx="1125855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2735" y="3429000"/>
            <a:ext cx="7658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1745" y="3429000"/>
            <a:ext cx="7658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0755" y="3429000"/>
            <a:ext cx="7658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0400" y="3368040"/>
            <a:ext cx="8566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9870" y="3368040"/>
            <a:ext cx="8566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6210" y="4655185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33800" y="4609465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2810" y="4609465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11820" y="4609465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12730" y="4609465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4790" y="5781040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33800" y="5781040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04865" y="5765800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11820" y="5850890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57815" y="5850890"/>
            <a:ext cx="9017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96700" cy="5207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42390" y="1756410"/>
            <a:ext cx="81915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4260" y="1756410"/>
            <a:ext cx="81915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5170" y="1802130"/>
            <a:ext cx="81915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9900" y="1802130"/>
            <a:ext cx="81915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1270" y="1756410"/>
            <a:ext cx="11607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59160" y="35839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75340" y="48025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75340" y="53740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59160" y="60210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736725"/>
            <a:ext cx="117030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2275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9420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9830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1255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3070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5300" y="22815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3830" y="28257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9420" y="28257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01970" y="28257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60540" y="28257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96730" y="28257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41660" y="2901950"/>
            <a:ext cx="6292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55440" y="3385820"/>
            <a:ext cx="159575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15995" y="3972560"/>
            <a:ext cx="159575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75155" y="4559300"/>
            <a:ext cx="15043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" y="1450975"/>
            <a:ext cx="107124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4080" y="1383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285875"/>
            <a:ext cx="117856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400" y="3194685"/>
            <a:ext cx="443547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765" y="4938395"/>
            <a:ext cx="1009459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747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5800" y="1725295"/>
            <a:ext cx="387985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5835" y="2327275"/>
            <a:ext cx="518858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7325" y="4048760"/>
            <a:ext cx="1055306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950" y="4611370"/>
            <a:ext cx="415417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0215" y="5152390"/>
            <a:ext cx="1029017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990" y="5770245"/>
            <a:ext cx="509841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341120"/>
            <a:ext cx="116840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6160" y="18935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8900" y="36468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2025-02-24T09:00:35Z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