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09495" y="2790825"/>
            <a:ext cx="7572375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58095" y="2175137"/>
            <a:ext cx="219047" cy="2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7619" y="2643024"/>
            <a:ext cx="209523" cy="1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48571" y="3101362"/>
            <a:ext cx="238095" cy="1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00570"/>
            <a:ext cx="10800000" cy="295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371425" y="3691398"/>
            <a:ext cx="219047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3488930"/>
            <a:ext cx="533333" cy="1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42" y="3488930"/>
            <a:ext cx="523809" cy="2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2144415"/>
            <a:ext cx="2638095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8571" y="2601944"/>
            <a:ext cx="9209524" cy="2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059472"/>
            <a:ext cx="4704761" cy="2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4930" y="3443605"/>
            <a:ext cx="889190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7290" y="3851910"/>
            <a:ext cx="951611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142" y="2126554"/>
            <a:ext cx="4380952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594100"/>
            <a:ext cx="10361904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061647"/>
            <a:ext cx="1847619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