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24A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0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23745" y="2790825"/>
            <a:ext cx="8143875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0476" y="1524920"/>
            <a:ext cx="1180952" cy="26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3809" y="1972977"/>
            <a:ext cx="1171428" cy="26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1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4136320"/>
            <a:ext cx="10180952" cy="27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857" y="4584281"/>
            <a:ext cx="2419047" cy="27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1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6190" y="1515816"/>
            <a:ext cx="1152380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3809" y="1506275"/>
            <a:ext cx="3438095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9523" y="1964226"/>
            <a:ext cx="1123809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7142" y="1973766"/>
            <a:ext cx="1104761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24761" y="1973766"/>
            <a:ext cx="1152380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43809" y="1964226"/>
            <a:ext cx="1161904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476" y="4274017"/>
            <a:ext cx="2285714" cy="26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190" y="4274017"/>
            <a:ext cx="1161904" cy="25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2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964621"/>
            <a:ext cx="285714" cy="25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2380" y="2403665"/>
            <a:ext cx="295238" cy="26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39047" y="3358108"/>
            <a:ext cx="200000" cy="15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5238" y="2682373"/>
            <a:ext cx="2000000" cy="27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380" y="2978583"/>
            <a:ext cx="2276190" cy="25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0000" y="3255682"/>
            <a:ext cx="571428" cy="26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10476" y="3255682"/>
            <a:ext cx="2580952" cy="25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316295"/>
            <a:ext cx="10800000" cy="324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1534371"/>
            <a:ext cx="304761" cy="20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2380" y="1543903"/>
            <a:ext cx="276190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5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428" y="1573060"/>
            <a:ext cx="1685714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9047" y="2584367"/>
            <a:ext cx="1409523" cy="20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3333" y="3318996"/>
            <a:ext cx="1828571" cy="20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0000" y="3309455"/>
            <a:ext cx="1428571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2857" y="3805568"/>
            <a:ext cx="1161904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05630" y="4136390"/>
            <a:ext cx="313245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1544876"/>
            <a:ext cx="285715" cy="26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2919781"/>
            <a:ext cx="10123809" cy="27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9960" y="3289300"/>
            <a:ext cx="926528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65"/>
          <a:stretch>
            <a:fillRect/>
          </a:stretch>
        </p:blipFill>
        <p:spPr>
          <a:xfrm>
            <a:off x="720090" y="2924995"/>
            <a:ext cx="10800080" cy="263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548571" y="3461530"/>
            <a:ext cx="295238" cy="12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77142" y="3451992"/>
            <a:ext cx="285714" cy="20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67619" y="3862144"/>
            <a:ext cx="333333" cy="27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24761" y="4319989"/>
            <a:ext cx="333333" cy="27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00952" y="4806449"/>
            <a:ext cx="266666" cy="20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67619" y="4863680"/>
            <a:ext cx="695238" cy="20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672380" y="4777834"/>
            <a:ext cx="733333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05714" y="5235679"/>
            <a:ext cx="1142857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826"/>
          <a:stretch>
            <a:fillRect/>
          </a:stretch>
        </p:blipFill>
        <p:spPr>
          <a:xfrm>
            <a:off x="720090" y="972185"/>
            <a:ext cx="10800080" cy="512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715" y="1340485"/>
            <a:ext cx="10506075" cy="150939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47850" y="180340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5"/>
            </p:custDataLst>
          </p:nvPr>
        </p:nvSpPr>
        <p:spPr>
          <a:xfrm>
            <a:off x="5591810" y="177292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6"/>
            </p:custDataLst>
          </p:nvPr>
        </p:nvSpPr>
        <p:spPr>
          <a:xfrm>
            <a:off x="7392035" y="180340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10560685" y="177292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8"/>
            </p:custDataLst>
          </p:nvPr>
        </p:nvSpPr>
        <p:spPr>
          <a:xfrm>
            <a:off x="3072130" y="226631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9"/>
            </p:custDataLst>
          </p:nvPr>
        </p:nvSpPr>
        <p:spPr>
          <a:xfrm>
            <a:off x="6064250" y="226631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 useBgFill="1">
        <p:nvSpPr>
          <p:cNvPr id="26" name="矩形 25"/>
          <p:cNvSpPr/>
          <p:nvPr>
            <p:custDataLst>
              <p:tags r:id="rId10"/>
            </p:custDataLst>
          </p:nvPr>
        </p:nvSpPr>
        <p:spPr bwMode="white">
          <a:xfrm>
            <a:off x="9840595" y="3250565"/>
            <a:ext cx="59817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8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5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9047" y="1591509"/>
            <a:ext cx="257142" cy="20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8571" y="2954429"/>
            <a:ext cx="238095" cy="20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9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6190" y="1067255"/>
            <a:ext cx="257141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72380" y="4248793"/>
            <a:ext cx="228571" cy="21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9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3809" y="1143731"/>
            <a:ext cx="219047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284670"/>
            <a:ext cx="10800000" cy="856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954049"/>
            <a:ext cx="4685714" cy="266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850288"/>
            <a:ext cx="5400000" cy="266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4185113"/>
            <a:ext cx="8933333" cy="27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1428" y="5081352"/>
            <a:ext cx="2314285" cy="27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190" y="5519937"/>
            <a:ext cx="876190" cy="27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8571" y="5529472"/>
            <a:ext cx="3409523" cy="27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1963444"/>
            <a:ext cx="2000000" cy="26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5238" y="1953911"/>
            <a:ext cx="1990476" cy="2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1428" y="2850024"/>
            <a:ext cx="2019047" cy="2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7142" y="2840491"/>
            <a:ext cx="1990476" cy="2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380" y="3298080"/>
            <a:ext cx="2009523" cy="26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8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0000" y="1496377"/>
            <a:ext cx="1438095" cy="27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333" y="1505911"/>
            <a:ext cx="1438095" cy="26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0000" y="2392585"/>
            <a:ext cx="2009523" cy="26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4761" y="2850224"/>
            <a:ext cx="2009523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7619" y="3298328"/>
            <a:ext cx="1485714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4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3745857"/>
            <a:ext cx="895238" cy="27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6190" y="3745857"/>
            <a:ext cx="904761" cy="27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1904" y="4193868"/>
            <a:ext cx="609523" cy="27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9047" y="4193868"/>
            <a:ext cx="619047" cy="27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