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995" y="1988820"/>
            <a:ext cx="83629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75685" y="3284855"/>
            <a:ext cx="522922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052195"/>
            <a:ext cx="10553065" cy="140525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3503295" y="148463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7608570" y="148463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768840" y="148463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927985" y="187388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9337040" y="191643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656020"/>
            <a:ext cx="10800000" cy="1836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3061575" y="3478830"/>
            <a:ext cx="304761" cy="22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4623480" y="3478830"/>
            <a:ext cx="304761" cy="23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white">
          <a:xfrm>
            <a:off x="8052051" y="3478830"/>
            <a:ext cx="295238" cy="22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3"/>
            </p:custDataLst>
          </p:nvPr>
        </p:nvSpPr>
        <p:spPr bwMode="white">
          <a:xfrm>
            <a:off x="10118718" y="3488398"/>
            <a:ext cx="304761" cy="21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4"/>
            </p:custDataLst>
          </p:nvPr>
        </p:nvSpPr>
        <p:spPr bwMode="white">
          <a:xfrm>
            <a:off x="3071099" y="4119857"/>
            <a:ext cx="295238" cy="24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5"/>
            </p:custDataLst>
          </p:nvPr>
        </p:nvSpPr>
        <p:spPr bwMode="white">
          <a:xfrm>
            <a:off x="4623480" y="4110290"/>
            <a:ext cx="314285" cy="25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6"/>
            </p:custDataLst>
          </p:nvPr>
        </p:nvSpPr>
        <p:spPr bwMode="white">
          <a:xfrm>
            <a:off x="7785384" y="4129425"/>
            <a:ext cx="304761" cy="21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7"/>
            </p:custDataLst>
          </p:nvPr>
        </p:nvSpPr>
        <p:spPr bwMode="white">
          <a:xfrm>
            <a:off x="10147289" y="4119857"/>
            <a:ext cx="257142" cy="24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1573614"/>
            <a:ext cx="209523" cy="2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2815040"/>
            <a:ext cx="200000" cy="1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2392817"/>
            <a:ext cx="314285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2392817"/>
            <a:ext cx="314285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857" y="2392817"/>
            <a:ext cx="304761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3809" y="2802852"/>
            <a:ext cx="314285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476" y="2802852"/>
            <a:ext cx="314285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020821"/>
            <a:ext cx="485714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285" y="2039890"/>
            <a:ext cx="266666" cy="1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2411745"/>
            <a:ext cx="6257142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1904" y="3250802"/>
            <a:ext cx="523809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3809" y="3250802"/>
            <a:ext cx="247619" cy="22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8571" y="3651261"/>
            <a:ext cx="6523809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1904" y="4480783"/>
            <a:ext cx="295238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4761" y="4480783"/>
            <a:ext cx="285714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39047" y="4890776"/>
            <a:ext cx="2257142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10476" y="5310305"/>
            <a:ext cx="533333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238" y="5310305"/>
            <a:ext cx="1057142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