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2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223770" y="2690495"/>
            <a:ext cx="7743825" cy="14763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4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17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94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34285" y="2000688"/>
            <a:ext cx="5600000" cy="257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24761" y="2905553"/>
            <a:ext cx="9933334" cy="257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67619" y="3362748"/>
            <a:ext cx="1438095" cy="238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43809" y="4277137"/>
            <a:ext cx="5209523" cy="257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75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39047" y="1114873"/>
            <a:ext cx="3019047" cy="238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7619" y="1562543"/>
            <a:ext cx="5885714" cy="257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34285" y="2476933"/>
            <a:ext cx="10323810" cy="257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6315" y="2835910"/>
            <a:ext cx="10494645" cy="346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6790" y="3283585"/>
            <a:ext cx="10570845" cy="35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77142" y="3838992"/>
            <a:ext cx="4695238" cy="257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9" grpId="0" bldLvl="0" animBg="1"/>
      <p:bldP spid="12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2023-12-24T16:28:23Z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