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1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8225" y="3146425"/>
            <a:ext cx="503555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700" y="1762125"/>
            <a:ext cx="10642600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0" y="260159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412875"/>
            <a:ext cx="11696700" cy="528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2095" y="662940"/>
            <a:ext cx="6045200" cy="673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80895" y="19088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5490" y="19088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7920" y="19088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0540" y="18326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80895" y="23774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05300" y="23774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3200" y="23774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80270" y="23012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88555" y="2770505"/>
            <a:ext cx="151892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71465" y="3299460"/>
            <a:ext cx="1595120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96000" y="3816985"/>
            <a:ext cx="15494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26135" y="4281805"/>
            <a:ext cx="154940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79925" y="5309870"/>
            <a:ext cx="84328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974215" y="5804535"/>
            <a:ext cx="84328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24100" y="6345555"/>
            <a:ext cx="84328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26760" y="6288405"/>
            <a:ext cx="84328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65250"/>
            <a:ext cx="11734800" cy="412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2965" y="3006090"/>
            <a:ext cx="562483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08365" y="3542665"/>
            <a:ext cx="72771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0140" y="3542665"/>
            <a:ext cx="19532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410" y="4037965"/>
            <a:ext cx="17862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6510" y="4037965"/>
            <a:ext cx="91821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40985" y="4037965"/>
            <a:ext cx="30581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7880" y="5001895"/>
            <a:ext cx="856361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" y="1751965"/>
            <a:ext cx="11696700" cy="135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810" y="3272790"/>
            <a:ext cx="11379200" cy="302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7550" y="768350"/>
            <a:ext cx="8216900" cy="73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83485" y="5803265"/>
            <a:ext cx="56896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3785" y="5803265"/>
            <a:ext cx="61404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8365" y="5803265"/>
            <a:ext cx="61404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771650"/>
            <a:ext cx="1171575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05445" y="1771650"/>
            <a:ext cx="77343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09300" cy="518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12125" y="174879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86415" y="41554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268730"/>
            <a:ext cx="11772900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1215" y="2654300"/>
            <a:ext cx="14820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61335" y="2654300"/>
            <a:ext cx="12700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2325" y="2654300"/>
            <a:ext cx="154432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8955" y="2654300"/>
            <a:ext cx="123952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520" y="3176905"/>
            <a:ext cx="166624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61335" y="3176905"/>
            <a:ext cx="127000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20645" y="4105910"/>
            <a:ext cx="936180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8010" y="4585335"/>
            <a:ext cx="1139444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4825" y="5064760"/>
            <a:ext cx="324231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20645" y="5542915"/>
            <a:ext cx="936117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7375" y="6023610"/>
            <a:ext cx="994537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2025-02-25T01:10:08Z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