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3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47545" y="2766695"/>
            <a:ext cx="8296275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285" y="3221073"/>
            <a:ext cx="2200000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3809" y="3230603"/>
            <a:ext cx="552380" cy="26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9047" y="3230603"/>
            <a:ext cx="885714" cy="26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3707101"/>
            <a:ext cx="9409524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238" y="4193130"/>
            <a:ext cx="4361904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1904" y="4679158"/>
            <a:ext cx="1761904" cy="26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6190" y="5155657"/>
            <a:ext cx="4704761" cy="26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952" y="2286487"/>
            <a:ext cx="2485714" cy="27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3809" y="2772276"/>
            <a:ext cx="3542857" cy="26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809" y="3258065"/>
            <a:ext cx="3542857" cy="27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333" y="3734329"/>
            <a:ext cx="3523809" cy="27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3809" y="4220117"/>
            <a:ext cx="3495237" cy="27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53333" y="4715432"/>
            <a:ext cx="428571" cy="2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1639439"/>
            <a:ext cx="580952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476" y="1639439"/>
            <a:ext cx="571428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2380" y="2106646"/>
            <a:ext cx="3733333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2592923"/>
            <a:ext cx="4104761" cy="27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3565477"/>
            <a:ext cx="5400000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4850"/>
            <a:ext cx="10800000" cy="54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4285" y="1029256"/>
            <a:ext cx="1314285" cy="2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5238" y="1029256"/>
            <a:ext cx="609524" cy="2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" y="1525480"/>
            <a:ext cx="885714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5714" y="1515937"/>
            <a:ext cx="2028571" cy="2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3333" y="1515937"/>
            <a:ext cx="2571428" cy="27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4761" y="3596259"/>
            <a:ext cx="904761" cy="2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00952" y="3710772"/>
            <a:ext cx="1171428" cy="2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91428" y="3834828"/>
            <a:ext cx="714285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53333" y="4884531"/>
            <a:ext cx="219047" cy="2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20000" y="4884531"/>
            <a:ext cx="266666" cy="2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43809" y="4884531"/>
            <a:ext cx="228571" cy="2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29523" y="4884531"/>
            <a:ext cx="228572" cy="2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1095819"/>
            <a:ext cx="219047" cy="20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4981860"/>
            <a:ext cx="1857142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4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0000" y="2079907"/>
            <a:ext cx="590476" cy="2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557454"/>
            <a:ext cx="571428" cy="2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4761" y="2557454"/>
            <a:ext cx="571428" cy="2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1428" y="2567004"/>
            <a:ext cx="580952" cy="24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4285" y="3044551"/>
            <a:ext cx="580952" cy="2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2857" y="3035000"/>
            <a:ext cx="590476" cy="28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5714" y="3531648"/>
            <a:ext cx="590476" cy="24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3042318"/>
            <a:ext cx="333333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3528890"/>
            <a:ext cx="333333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2380" y="4015462"/>
            <a:ext cx="333333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1581719"/>
            <a:ext cx="219047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476" y="3029803"/>
            <a:ext cx="238094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6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1067406"/>
            <a:ext cx="219047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571" y="3490727"/>
            <a:ext cx="257141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1115030"/>
            <a:ext cx="228571" cy="2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25" y="2780480"/>
            <a:ext cx="10800000" cy="60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050091"/>
            <a:ext cx="2980952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3509809"/>
            <a:ext cx="8933333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4482954"/>
            <a:ext cx="4695238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1574369"/>
            <a:ext cx="5980952" cy="27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540073"/>
            <a:ext cx="5961904" cy="27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581937"/>
            <a:ext cx="1438095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8571" y="2058451"/>
            <a:ext cx="866666" cy="2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" y="2563556"/>
            <a:ext cx="600000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5714" y="3040070"/>
            <a:ext cx="1409523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05714" y="3049600"/>
            <a:ext cx="1380952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97445"/>
            <a:ext cx="10800000" cy="248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967619" y="4002347"/>
            <a:ext cx="1466666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8634285" y="4002347"/>
            <a:ext cx="1466667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0824761" y="4021420"/>
            <a:ext cx="580952" cy="2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1005714" y="4507785"/>
            <a:ext cx="847619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8091428" y="4994151"/>
            <a:ext cx="571428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1996190" y="5470979"/>
            <a:ext cx="1123809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white">
          <a:xfrm>
            <a:off x="5339047" y="5470979"/>
            <a:ext cx="1142857" cy="27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white">
          <a:xfrm>
            <a:off x="8929523" y="5470979"/>
            <a:ext cx="1095238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