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10075" y="2867025"/>
            <a:ext cx="337185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2553203"/>
            <a:ext cx="219047" cy="2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3333" y="4744028"/>
            <a:ext cx="1866666" cy="2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809" y="4744028"/>
            <a:ext cx="1876190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285" y="5182193"/>
            <a:ext cx="5752380" cy="2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5714" y="1896121"/>
            <a:ext cx="2428571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6395" y="2334260"/>
            <a:ext cx="326707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90" y="2782135"/>
            <a:ext cx="3247619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714" y="3220378"/>
            <a:ext cx="3238094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5714" y="3658621"/>
            <a:ext cx="3247618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5238" y="4106391"/>
            <a:ext cx="3238095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05714" y="4554162"/>
            <a:ext cx="1695238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270" y="1896110"/>
            <a:ext cx="6572250" cy="1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407670" y="2348865"/>
            <a:ext cx="2428875" cy="13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1974345"/>
            <a:ext cx="561904" cy="2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3333" y="2432560"/>
            <a:ext cx="200000" cy="2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2380" y="3301260"/>
            <a:ext cx="552380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619" y="3301260"/>
            <a:ext cx="542856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0000" y="3291714"/>
            <a:ext cx="542857" cy="2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53333" y="3291714"/>
            <a:ext cx="571428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77142" y="3740383"/>
            <a:ext cx="1180952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095" y="4179506"/>
            <a:ext cx="1580952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000" y="1544704"/>
            <a:ext cx="209523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67619" y="2432396"/>
            <a:ext cx="219047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