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2275" y="3136900"/>
            <a:ext cx="372745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223645"/>
            <a:ext cx="11772900" cy="550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2015" y="1701165"/>
            <a:ext cx="138874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63160" y="1701165"/>
            <a:ext cx="143383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8755" y="1701165"/>
            <a:ext cx="13671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0840" y="2272030"/>
            <a:ext cx="466598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2215" y="2835910"/>
            <a:ext cx="143383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03115" y="2842895"/>
            <a:ext cx="139573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23905" y="2835910"/>
            <a:ext cx="87058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17115" y="3429000"/>
            <a:ext cx="87058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82435" y="3429000"/>
            <a:ext cx="93789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35380" y="3970655"/>
            <a:ext cx="88011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05075" y="5090795"/>
            <a:ext cx="149479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88865" y="5090795"/>
            <a:ext cx="160718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12020" y="5090795"/>
            <a:ext cx="184023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69530" y="5647055"/>
            <a:ext cx="18554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83810" y="6203315"/>
            <a:ext cx="212534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324610"/>
            <a:ext cx="11753850" cy="437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1180" y="1324610"/>
            <a:ext cx="138874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7780" y="1324610"/>
            <a:ext cx="210248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4225" y="1324610"/>
            <a:ext cx="3118485" cy="39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37075" y="2437130"/>
            <a:ext cx="248729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75855" y="2437130"/>
            <a:ext cx="3803015" cy="40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69130" y="3021965"/>
            <a:ext cx="255460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18095" y="3021965"/>
            <a:ext cx="366141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69130" y="4211955"/>
            <a:ext cx="5924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260475"/>
            <a:ext cx="11747500" cy="55245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665855" y="1776730"/>
            <a:ext cx="83248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59785" y="2325370"/>
            <a:ext cx="83248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1775" y="2325370"/>
            <a:ext cx="83248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3600" y="2325370"/>
            <a:ext cx="158369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5855" y="2874010"/>
            <a:ext cx="114109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5995" y="2874010"/>
            <a:ext cx="257746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8080" y="3429000"/>
            <a:ext cx="372618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170" y="4570730"/>
            <a:ext cx="240474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20770" y="4570730"/>
            <a:ext cx="169037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83075" y="5164455"/>
            <a:ext cx="646303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23230" y="5697855"/>
            <a:ext cx="253936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39720" y="6292215"/>
            <a:ext cx="165862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2025-02-25T02:26:44Z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