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8545" y="2867025"/>
            <a:ext cx="75342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314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6515"/>
            <a:ext cx="10800000" cy="181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