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3545" y="2814320"/>
            <a:ext cx="1134427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24761" y="1516290"/>
            <a:ext cx="209523" cy="2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666" y="2404343"/>
            <a:ext cx="561904" cy="1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0476" y="3731649"/>
            <a:ext cx="247619" cy="2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4761" y="3731649"/>
            <a:ext cx="219047" cy="2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428" y="3731649"/>
            <a:ext cx="219047" cy="2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48571" y="1572342"/>
            <a:ext cx="228572" cy="18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0476" y="1991628"/>
            <a:ext cx="266666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0476" y="2429973"/>
            <a:ext cx="266666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0000" y="3316192"/>
            <a:ext cx="257142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8571" y="3792654"/>
            <a:ext cx="228572" cy="1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7142" y="1716182"/>
            <a:ext cx="1409523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165" y="2164715"/>
            <a:ext cx="139065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4980" y="2155190"/>
            <a:ext cx="1421130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0955" y="2155190"/>
            <a:ext cx="268541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0745" y="2155190"/>
            <a:ext cx="2675890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43809" y="4158628"/>
            <a:ext cx="266666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10476" y="4149087"/>
            <a:ext cx="285714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29523" y="4158628"/>
            <a:ext cx="304761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91428" y="4158628"/>
            <a:ext cx="276190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00952" y="4187250"/>
            <a:ext cx="257141" cy="1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77142" y="4607045"/>
            <a:ext cx="266666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20000" y="4616586"/>
            <a:ext cx="266666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920000" y="4616586"/>
            <a:ext cx="266666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05714" y="4587964"/>
            <a:ext cx="285714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072380" y="4607045"/>
            <a:ext cx="314284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9" grpId="0" bldLvl="0" animBg="1"/>
      <p:bldP spid="10" grpId="0" bldLvl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1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09520" y="4653963"/>
            <a:ext cx="10323810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52500" y="5023485"/>
            <a:ext cx="1005967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