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7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image" Target="../media/image5.png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8795" y="2452370"/>
            <a:ext cx="11153775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033145"/>
            <a:ext cx="9229725" cy="203581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2136140" y="153670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3216275" y="153670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376545" y="153670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7752715" y="153670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2280285" y="204089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4872355" y="204089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2608580" y="247269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5736590" y="248539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pic>
        <p:nvPicPr>
          <p:cNvPr id="19" name="img_167772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068770"/>
            <a:ext cx="10800000" cy="250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13"/>
            </p:custDataLst>
          </p:nvPr>
        </p:nvSpPr>
        <p:spPr bwMode="white">
          <a:xfrm>
            <a:off x="2233003" y="3775579"/>
            <a:ext cx="200000" cy="1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4"/>
            </p:custDataLst>
          </p:nvPr>
        </p:nvSpPr>
        <p:spPr bwMode="white">
          <a:xfrm>
            <a:off x="2985384" y="4243601"/>
            <a:ext cx="238095" cy="1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5"/>
            </p:custDataLst>
          </p:nvPr>
        </p:nvSpPr>
        <p:spPr bwMode="white">
          <a:xfrm>
            <a:off x="3013956" y="4702072"/>
            <a:ext cx="200000" cy="1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6"/>
            </p:custDataLst>
          </p:nvPr>
        </p:nvSpPr>
        <p:spPr bwMode="white">
          <a:xfrm>
            <a:off x="2490146" y="5160543"/>
            <a:ext cx="200000" cy="2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0000" y="1610741"/>
            <a:ext cx="276190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952" y="1610741"/>
            <a:ext cx="561903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34285" y="1591674"/>
            <a:ext cx="752380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2857" y="2516419"/>
            <a:ext cx="1838095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0000" y="2525952"/>
            <a:ext cx="542857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05714" y="2983558"/>
            <a:ext cx="2761904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00952" y="2983558"/>
            <a:ext cx="1828571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15238" y="3441164"/>
            <a:ext cx="1904761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10476" y="3450697"/>
            <a:ext cx="647619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6190" y="3898769"/>
            <a:ext cx="2095238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6190" y="3078309"/>
            <a:ext cx="533333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1428" y="3087840"/>
            <a:ext cx="561904" cy="2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3333" y="3535788"/>
            <a:ext cx="3285714" cy="2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6190" y="3545318"/>
            <a:ext cx="1961905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142" y="4012328"/>
            <a:ext cx="285714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05714" y="4469807"/>
            <a:ext cx="561903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9047" y="4469807"/>
            <a:ext cx="552380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00952" y="4955878"/>
            <a:ext cx="228571" cy="2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7619" y="1124594"/>
            <a:ext cx="200000" cy="2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619" y="2946185"/>
            <a:ext cx="1866666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0476" y="2955722"/>
            <a:ext cx="1447619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142" y="3413504"/>
            <a:ext cx="552380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16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