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9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9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81050" y="2428875"/>
            <a:ext cx="10629900" cy="2000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5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77142" y="1162913"/>
            <a:ext cx="238095" cy="190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05714" y="2537487"/>
            <a:ext cx="200000" cy="200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60615"/>
            <a:ext cx="10800000" cy="2167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4710476" y="4433597"/>
            <a:ext cx="571428" cy="24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9272380" y="4443147"/>
            <a:ext cx="1371428" cy="229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224761" y="4853784"/>
            <a:ext cx="561904" cy="238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6043809" y="4844234"/>
            <a:ext cx="1847619" cy="25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white">
          <a:xfrm>
            <a:off x="9720000" y="5264422"/>
            <a:ext cx="1352380" cy="238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white">
          <a:xfrm>
            <a:off x="1224761" y="5675059"/>
            <a:ext cx="1295238" cy="24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7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20000" y="1994152"/>
            <a:ext cx="552380" cy="23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96190" y="2013257"/>
            <a:ext cx="561904" cy="219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666" y="2424029"/>
            <a:ext cx="495238" cy="219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72380" y="3245572"/>
            <a:ext cx="542857" cy="23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15238" y="3236019"/>
            <a:ext cx="1857142" cy="24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3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43809" y="2439642"/>
            <a:ext cx="1314285" cy="23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77142" y="2430112"/>
            <a:ext cx="1295238" cy="2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8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0000" y="1525548"/>
            <a:ext cx="2000000" cy="24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20000" y="1935937"/>
            <a:ext cx="3161904" cy="24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96190" y="2374958"/>
            <a:ext cx="200000" cy="200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34285" y="2355870"/>
            <a:ext cx="285714" cy="229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24761" y="2355870"/>
            <a:ext cx="561903" cy="23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758095" y="2355870"/>
            <a:ext cx="314285" cy="23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10476" y="2766259"/>
            <a:ext cx="542857" cy="24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5238" y="3205280"/>
            <a:ext cx="390476" cy="190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77142" y="4016515"/>
            <a:ext cx="552380" cy="219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81904" y="4006971"/>
            <a:ext cx="304762" cy="23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167619" y="4026059"/>
            <a:ext cx="390476" cy="200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77142" y="4417360"/>
            <a:ext cx="1457142" cy="24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2023-12-24T16:32:31Z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