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10075" y="2867025"/>
            <a:ext cx="337185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1181759"/>
            <a:ext cx="219047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1415" y="1032510"/>
            <a:ext cx="52451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6190" y="1096077"/>
            <a:ext cx="542857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1935984"/>
            <a:ext cx="304761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1904" y="3024046"/>
            <a:ext cx="1066666" cy="2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4761" y="3024046"/>
            <a:ext cx="1076190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7142" y="3024046"/>
            <a:ext cx="1085714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6190" y="3730332"/>
            <a:ext cx="1333333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34285" y="4207552"/>
            <a:ext cx="1609523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43809" y="4207552"/>
            <a:ext cx="1714286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7619" y="4627505"/>
            <a:ext cx="1866666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5238" y="2329059"/>
            <a:ext cx="4485714" cy="25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142" y="2749556"/>
            <a:ext cx="4714285" cy="25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619" y="3179610"/>
            <a:ext cx="4447619" cy="24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96155"/>
            <a:ext cx="10800000" cy="263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347289" y="2666303"/>
            <a:ext cx="9990476" cy="2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090295" y="2999105"/>
            <a:ext cx="1037463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090146" y="3515934"/>
            <a:ext cx="3914285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