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9.png"/><Relationship Id="rId2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6875" y="2390775"/>
            <a:ext cx="885825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124585"/>
            <a:ext cx="9552305" cy="149034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2687320" y="16281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215380" y="16281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8735695" y="16281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823085" y="20605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71870" y="203136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384030" y="20605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235"/>
            <a:ext cx="10800000" cy="195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9457139" y="3511141"/>
            <a:ext cx="266666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white">
          <a:xfrm>
            <a:off x="9323806" y="3969511"/>
            <a:ext cx="266666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white">
          <a:xfrm>
            <a:off x="5990473" y="4427881"/>
            <a:ext cx="276190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2096489"/>
            <a:ext cx="295238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2106019"/>
            <a:ext cx="285714" cy="2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2096489"/>
            <a:ext cx="1104761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2553909"/>
            <a:ext cx="1047619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047" y="3459219"/>
            <a:ext cx="1333333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2380" y="3459219"/>
            <a:ext cx="1352380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5714" y="3907109"/>
            <a:ext cx="1066666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81904" y="3916638"/>
            <a:ext cx="1085714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1124599"/>
            <a:ext cx="219047" cy="2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3022540"/>
            <a:ext cx="1342857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3499410"/>
            <a:ext cx="304761" cy="2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7142" y="3938130"/>
            <a:ext cx="3790476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52410"/>
            <a:ext cx="10800000" cy="23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567619" y="4404794"/>
            <a:ext cx="1057142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100952" y="4404794"/>
            <a:ext cx="1095238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386666" y="4852425"/>
            <a:ext cx="276190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062857" y="4852425"/>
            <a:ext cx="504761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3443809" y="5328628"/>
            <a:ext cx="523809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