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76420" y="2833370"/>
            <a:ext cx="34385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2968101"/>
            <a:ext cx="523809" cy="2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9047" y="3388333"/>
            <a:ext cx="780952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4285" y="3837217"/>
            <a:ext cx="1961904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4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619" y="1086384"/>
            <a:ext cx="552380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0476" y="1095916"/>
            <a:ext cx="561904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428" y="1524856"/>
            <a:ext cx="542857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5714" y="3059510"/>
            <a:ext cx="2857142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8571" y="3107170"/>
            <a:ext cx="2600000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7830" y="3631565"/>
            <a:ext cx="287909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81904" y="3536111"/>
            <a:ext cx="1561904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1143460"/>
            <a:ext cx="209523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5390" y="2841625"/>
            <a:ext cx="478663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9170" y="3223260"/>
            <a:ext cx="56959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3809" y="2067538"/>
            <a:ext cx="9980952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505753"/>
            <a:ext cx="7819047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