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14520" y="2828925"/>
            <a:ext cx="336232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2517014"/>
            <a:ext cx="1838095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523" y="2526551"/>
            <a:ext cx="1838095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2857" y="3423041"/>
            <a:ext cx="542857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714" y="3403967"/>
            <a:ext cx="1057141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506204"/>
            <a:ext cx="542857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1506204"/>
            <a:ext cx="571428" cy="2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142" y="1496665"/>
            <a:ext cx="542857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619" y="1525283"/>
            <a:ext cx="295238" cy="1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2857" y="2383826"/>
            <a:ext cx="1095238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2822636"/>
            <a:ext cx="4714285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2857" y="2822636"/>
            <a:ext cx="2095238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142" y="3280526"/>
            <a:ext cx="1066666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62857" y="3700258"/>
            <a:ext cx="304761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1572129"/>
            <a:ext cx="1819047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000" y="2010319"/>
            <a:ext cx="1847619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1428" y="2896225"/>
            <a:ext cx="2352380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952" y="2915277"/>
            <a:ext cx="1209523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0476" y="3343941"/>
            <a:ext cx="2676190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3791657"/>
            <a:ext cx="2257142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619" y="3810708"/>
            <a:ext cx="219047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433198"/>
            <a:ext cx="10323810" cy="25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619" y="2882063"/>
            <a:ext cx="10466666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095" y="3321377"/>
            <a:ext cx="5885714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05714" y="2124872"/>
            <a:ext cx="200000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