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1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5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66695" y="2833370"/>
            <a:ext cx="6657975" cy="11906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07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3356425"/>
            <a:ext cx="10800000" cy="2311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3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60615"/>
            <a:ext cx="10800000" cy="1778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9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6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3717105"/>
            <a:ext cx="10800000" cy="875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7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4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5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1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2023-12-24T15:32:02Z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