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8050" y="3136900"/>
            <a:ext cx="2755900" cy="584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1301750"/>
            <a:ext cx="10795000" cy="5397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610" y="681990"/>
            <a:ext cx="2806700" cy="406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080" y="1670685"/>
            <a:ext cx="1606550" cy="850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0005" y="1670685"/>
            <a:ext cx="1606550" cy="850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2930" y="1670685"/>
            <a:ext cx="1606550" cy="850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5855" y="1670685"/>
            <a:ext cx="1606550" cy="850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8780" y="1670685"/>
            <a:ext cx="1606550" cy="850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1705" y="1670685"/>
            <a:ext cx="1606550" cy="8509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080" y="3049270"/>
            <a:ext cx="1606550" cy="8509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0005" y="3049270"/>
            <a:ext cx="1606550" cy="850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2930" y="3049270"/>
            <a:ext cx="1606550" cy="8509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5855" y="3094990"/>
            <a:ext cx="1606550" cy="8051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8780" y="3094990"/>
            <a:ext cx="1606550" cy="8051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1705" y="3095625"/>
            <a:ext cx="1606550" cy="80454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080" y="4488180"/>
            <a:ext cx="1606550" cy="7905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0005" y="4427855"/>
            <a:ext cx="1606550" cy="8509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2930" y="4475480"/>
            <a:ext cx="1606550" cy="8032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5855" y="4473575"/>
            <a:ext cx="1606550" cy="80518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8780" y="4427855"/>
            <a:ext cx="1606550" cy="8509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1705" y="4435475"/>
            <a:ext cx="1606550" cy="8509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080" y="5829300"/>
            <a:ext cx="1606550" cy="8509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0005" y="5821680"/>
            <a:ext cx="1606550" cy="8509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2930" y="5866765"/>
            <a:ext cx="1606550" cy="81343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5855" y="5828665"/>
            <a:ext cx="1606550" cy="81343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8780" y="5828665"/>
            <a:ext cx="1606550" cy="81343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1705" y="5836285"/>
            <a:ext cx="1606550" cy="813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305560"/>
            <a:ext cx="11772900" cy="5130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41450" y="1863090"/>
            <a:ext cx="60706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95295" y="1863090"/>
            <a:ext cx="60706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14265" y="1863090"/>
            <a:ext cx="60706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44310" y="1863090"/>
            <a:ext cx="60706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22765" y="1863090"/>
            <a:ext cx="60706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09275" y="1863090"/>
            <a:ext cx="60706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41450" y="2456815"/>
            <a:ext cx="60706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63240" y="2456815"/>
            <a:ext cx="60706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14265" y="2377440"/>
            <a:ext cx="60706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01410" y="2377440"/>
            <a:ext cx="60706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422765" y="2456815"/>
            <a:ext cx="60706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09275" y="2456815"/>
            <a:ext cx="60706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22045" y="3050540"/>
            <a:ext cx="60706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388235" y="3050540"/>
            <a:ext cx="60706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967605" y="2960370"/>
            <a:ext cx="60706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231890" y="2960370"/>
            <a:ext cx="60706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721725" y="3050540"/>
            <a:ext cx="60706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115550" y="3050540"/>
            <a:ext cx="60706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781175" y="3636645"/>
            <a:ext cx="60706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063240" y="3590925"/>
            <a:ext cx="60706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967605" y="3543300"/>
            <a:ext cx="60706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201410" y="3519170"/>
            <a:ext cx="60706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815705" y="3614420"/>
            <a:ext cx="60706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709275" y="3590925"/>
            <a:ext cx="60706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623435" y="4194810"/>
            <a:ext cx="155829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163435" y="4271645"/>
            <a:ext cx="1558290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593080" y="4753610"/>
            <a:ext cx="155829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679690" y="4768850"/>
            <a:ext cx="155829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410200" y="5339715"/>
            <a:ext cx="94234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866130" y="5941060"/>
            <a:ext cx="94234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  <p:bldP spid="30" grpId="0" bldLvl="0" animBg="1"/>
      <p:bldP spid="30" grpId="1" animBg="1"/>
      <p:bldP spid="31" grpId="0" bldLvl="0" animBg="1"/>
      <p:bldP spid="31" grpId="1" animBg="1"/>
      <p:bldP spid="32" grpId="0" bldLvl="0" animBg="1"/>
      <p:bldP spid="3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299210"/>
            <a:ext cx="11753850" cy="461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59595" y="1246505"/>
            <a:ext cx="143637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57305" y="1231900"/>
            <a:ext cx="51562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0070" y="1825625"/>
            <a:ext cx="107823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05600" y="1825625"/>
            <a:ext cx="526732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0070" y="2396490"/>
            <a:ext cx="61404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54775" y="3074670"/>
            <a:ext cx="61404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315085"/>
            <a:ext cx="11734800" cy="5080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082020" y="244157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127740" y="296037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21060" y="353885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82020" y="475742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82020" y="533654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21060" y="591566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25" y="1489075"/>
            <a:ext cx="11588750" cy="3879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07860" y="148907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200" y="1310005"/>
            <a:ext cx="11785600" cy="5029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00615" y="2960370"/>
            <a:ext cx="91059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60945" y="4133215"/>
            <a:ext cx="91059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3990" y="5298440"/>
            <a:ext cx="91059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3020" y="5870575"/>
            <a:ext cx="91059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025" y="2089150"/>
            <a:ext cx="11537950" cy="2679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4730" y="3123565"/>
            <a:ext cx="90297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03725" y="3123565"/>
            <a:ext cx="56705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730" y="3740150"/>
            <a:ext cx="90297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8450" y="3740150"/>
            <a:ext cx="56705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8550" y="4300220"/>
            <a:ext cx="90297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64150" y="4300220"/>
            <a:ext cx="90297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2025-02-25T01:55:05Z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