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2890520"/>
            <a:ext cx="65722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12280"/>
            <a:ext cx="10800000" cy="134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148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05170"/>
            <a:ext cx="10800000" cy="84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48120"/>
            <a:ext cx="10800000" cy="38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