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23695" y="2895600"/>
            <a:ext cx="894397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7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67619" y="1535550"/>
            <a:ext cx="571428" cy="229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9523" y="1535550"/>
            <a:ext cx="1057142" cy="23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86666" y="1984481"/>
            <a:ext cx="704761" cy="1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2380" y="3484099"/>
            <a:ext cx="542857" cy="229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24761" y="3484099"/>
            <a:ext cx="552380" cy="21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15238" y="3484099"/>
            <a:ext cx="561904" cy="21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20000" y="3474547"/>
            <a:ext cx="571428" cy="24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999680"/>
            <a:ext cx="10800000" cy="1311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2123806" y="4995322"/>
            <a:ext cx="257142" cy="23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9914282" y="4995322"/>
            <a:ext cx="276190" cy="23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1965"/>
            <a:ext cx="10800000" cy="87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47615" y="1230842"/>
            <a:ext cx="2114285" cy="24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4282" y="1230842"/>
            <a:ext cx="1314285" cy="24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67630"/>
            <a:ext cx="10800000" cy="5176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7054850" y="2959100"/>
            <a:ext cx="2062480" cy="300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37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8571" y="1499668"/>
            <a:ext cx="304761" cy="22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7142" y="1490074"/>
            <a:ext cx="285714" cy="24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58095" y="1490074"/>
            <a:ext cx="285714" cy="24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4285" y="1509262"/>
            <a:ext cx="295238" cy="21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29523" y="1557231"/>
            <a:ext cx="266666" cy="16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96190" y="1499668"/>
            <a:ext cx="304761" cy="23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4285" y="1883426"/>
            <a:ext cx="304761" cy="24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34285" y="1902614"/>
            <a:ext cx="295238" cy="21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77142" y="1893020"/>
            <a:ext cx="285714" cy="23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05714" y="1883426"/>
            <a:ext cx="285714" cy="24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29523" y="1893020"/>
            <a:ext cx="304761" cy="22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255970"/>
            <a:ext cx="10800000" cy="3557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2114282" y="5479374"/>
            <a:ext cx="5228572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2023-12-24T15:42:05Z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