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0" r:id="rId8"/>
    <p:sldId id="328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6695" y="2905125"/>
            <a:ext cx="66579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297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647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004760"/>
            <a:ext cx="10800000" cy="76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174940"/>
            <a:ext cx="10800000" cy="163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357060"/>
            <a:ext cx="10800000" cy="245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65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201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