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3" r:id="rId4"/>
    <p:sldId id="332" r:id="rId5"/>
    <p:sldId id="331" r:id="rId6"/>
    <p:sldId id="330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0087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2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image" Target="../media/image4.png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5.xml"/><Relationship Id="rId2" Type="http://schemas.openxmlformats.org/officeDocument/2006/relationships/image" Target="../media/image5.png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7.xml"/><Relationship Id="rId2" Type="http://schemas.openxmlformats.org/officeDocument/2006/relationships/image" Target="../media/image6.png"/><Relationship Id="rId1" Type="http://schemas.openxmlformats.org/officeDocument/2006/relationships/tags" Target="../tags/tag6.xml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image" Target="../media/image8.png"/><Relationship Id="rId2" Type="http://schemas.openxmlformats.org/officeDocument/2006/relationships/tags" Target="../tags/tag8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28645" y="2871470"/>
            <a:ext cx="5934075" cy="11144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23570" y="1052830"/>
            <a:ext cx="10800000" cy="2983561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7608570" y="1557020"/>
            <a:ext cx="374015" cy="430530"/>
          </a:xfrm>
          <a:prstGeom prst="line">
            <a:avLst/>
          </a:prstGeom>
          <a:ln w="19050">
            <a:solidFill>
              <a:srgbClr val="EA008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>
            <p:custDataLst>
              <p:tags r:id="rId3"/>
            </p:custDataLst>
          </p:nvPr>
        </p:nvCxnSpPr>
        <p:spPr>
          <a:xfrm>
            <a:off x="3288030" y="2564765"/>
            <a:ext cx="374015" cy="430530"/>
          </a:xfrm>
          <a:prstGeom prst="line">
            <a:avLst/>
          </a:prstGeom>
          <a:ln w="19050">
            <a:solidFill>
              <a:srgbClr val="EA008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51815" y="1340485"/>
            <a:ext cx="10800000" cy="3452055"/>
          </a:xfrm>
          <a:prstGeom prst="rect">
            <a:avLst/>
          </a:prstGeom>
        </p:spPr>
      </p:pic>
      <p:cxnSp>
        <p:nvCxnSpPr>
          <p:cNvPr id="8" name="直接连接符 7"/>
          <p:cNvCxnSpPr/>
          <p:nvPr>
            <p:custDataLst>
              <p:tags r:id="rId3"/>
            </p:custDataLst>
          </p:nvPr>
        </p:nvCxnSpPr>
        <p:spPr>
          <a:xfrm>
            <a:off x="2639695" y="3860800"/>
            <a:ext cx="374015" cy="430530"/>
          </a:xfrm>
          <a:prstGeom prst="line">
            <a:avLst/>
          </a:prstGeom>
          <a:ln w="19050">
            <a:solidFill>
              <a:srgbClr val="EA008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95960" y="980440"/>
            <a:ext cx="10800000" cy="3521873"/>
          </a:xfrm>
          <a:prstGeom prst="rect">
            <a:avLst/>
          </a:prstGeom>
        </p:spPr>
      </p:pic>
      <p:cxnSp>
        <p:nvCxnSpPr>
          <p:cNvPr id="8" name="直接连接符 7"/>
          <p:cNvCxnSpPr/>
          <p:nvPr>
            <p:custDataLst>
              <p:tags r:id="rId3"/>
            </p:custDataLst>
          </p:nvPr>
        </p:nvCxnSpPr>
        <p:spPr>
          <a:xfrm>
            <a:off x="1706880" y="2998470"/>
            <a:ext cx="374015" cy="430530"/>
          </a:xfrm>
          <a:prstGeom prst="line">
            <a:avLst/>
          </a:prstGeom>
          <a:ln w="19050">
            <a:solidFill>
              <a:srgbClr val="EA008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72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710476" y="1801279"/>
            <a:ext cx="780952" cy="228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81904" y="1791747"/>
            <a:ext cx="1790476" cy="238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34440" y="2849880"/>
            <a:ext cx="1021588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67619" y="3497965"/>
            <a:ext cx="9514285" cy="24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860615"/>
            <a:ext cx="10800000" cy="20354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white">
          <a:xfrm>
            <a:off x="5196190" y="3984844"/>
            <a:ext cx="2657141" cy="25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white">
          <a:xfrm>
            <a:off x="1272540" y="4955540"/>
            <a:ext cx="9483725" cy="319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6"/>
            </p:custDataLst>
          </p:nvPr>
        </p:nvSpPr>
        <p:spPr bwMode="white">
          <a:xfrm>
            <a:off x="3967619" y="5542496"/>
            <a:ext cx="4180952" cy="238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  <p:bldP spid="9" grpId="0" animBg="1"/>
      <p:bldP spid="10" grpId="0" bldLvl="0" animBg="1"/>
      <p:bldP spid="11" grpId="0" bldLvl="0" animBg="1"/>
      <p:bldP spid="1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870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43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397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96190" y="1124444"/>
            <a:ext cx="523809" cy="238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29523" y="1114916"/>
            <a:ext cx="1619047" cy="257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05714" y="1124444"/>
            <a:ext cx="1057142" cy="247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39047" y="1124444"/>
            <a:ext cx="1057142" cy="238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96190" y="1562723"/>
            <a:ext cx="1609523" cy="247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043809" y="1562723"/>
            <a:ext cx="1457142" cy="247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177142" y="1562723"/>
            <a:ext cx="380952" cy="238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34285" y="2010529"/>
            <a:ext cx="552380" cy="247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700952" y="2439279"/>
            <a:ext cx="2209523" cy="257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767619" y="2448807"/>
            <a:ext cx="1161905" cy="247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320000" y="4211449"/>
            <a:ext cx="10238095" cy="257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043809" y="4659255"/>
            <a:ext cx="1438095" cy="247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872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96190" y="1096166"/>
            <a:ext cx="219047" cy="19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2023-12-24T14:39:33Z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