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6050" y="2876550"/>
            <a:ext cx="6819900" cy="11049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89"/>
          <a:stretch>
            <a:fillRect/>
          </a:stretch>
        </p:blipFill>
        <p:spPr>
          <a:xfrm>
            <a:off x="1127760" y="3892735"/>
            <a:ext cx="10800080" cy="47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1296324"/>
            <a:ext cx="2609523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1716038"/>
            <a:ext cx="319047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2145290"/>
            <a:ext cx="3266666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38" y="2574543"/>
            <a:ext cx="3228571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6190" y="3003796"/>
            <a:ext cx="143809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1115196"/>
            <a:ext cx="198095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7142" y="1115196"/>
            <a:ext cx="380952" cy="21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1563877"/>
            <a:ext cx="257142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666" y="1544784"/>
            <a:ext cx="1676190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1535238"/>
            <a:ext cx="1095238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77142" y="1554331"/>
            <a:ext cx="380952" cy="21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142" y="1993466"/>
            <a:ext cx="295238" cy="2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3333" y="2442148"/>
            <a:ext cx="561904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06615"/>
            <a:ext cx="10800000" cy="219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37325"/>
            <a:ext cx="10800000" cy="121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2144333"/>
            <a:ext cx="4619047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619" y="2563704"/>
            <a:ext cx="9485714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3193433"/>
            <a:ext cx="2742857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3612931"/>
            <a:ext cx="4561904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4285" y="1459194"/>
            <a:ext cx="552380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7619" y="1468746"/>
            <a:ext cx="390476" cy="2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619" y="1889071"/>
            <a:ext cx="295238" cy="2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523" y="1879518"/>
            <a:ext cx="2190476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2701061"/>
            <a:ext cx="10314286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095" y="3121385"/>
            <a:ext cx="10600000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619" y="3541710"/>
            <a:ext cx="3009523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