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6" r:id="rId4"/>
    <p:sldId id="345" r:id="rId5"/>
    <p:sldId id="344" r:id="rId6"/>
    <p:sldId id="343" r:id="rId7"/>
    <p:sldId id="342" r:id="rId8"/>
    <p:sldId id="341" r:id="rId9"/>
    <p:sldId id="339" r:id="rId10"/>
    <p:sldId id="338" r:id="rId11"/>
    <p:sldId id="337" r:id="rId12"/>
    <p:sldId id="336" r:id="rId13"/>
    <p:sldId id="334" r:id="rId14"/>
    <p:sldId id="333" r:id="rId15"/>
    <p:sldId id="332" r:id="rId16"/>
    <p:sldId id="331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8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7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71470" y="2823845"/>
            <a:ext cx="6448425" cy="1209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1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4940" y="3133725"/>
            <a:ext cx="10160000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8095" y="3652190"/>
            <a:ext cx="10257142" cy="276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9190" y="4006850"/>
            <a:ext cx="10276205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77142" y="4529690"/>
            <a:ext cx="2952380" cy="26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44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487805" y="2205355"/>
            <a:ext cx="10160000" cy="131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316295"/>
            <a:ext cx="10800000" cy="3532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5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9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39047" y="1095961"/>
            <a:ext cx="257142" cy="20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81904" y="2364177"/>
            <a:ext cx="1114285" cy="266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20000" y="2364177"/>
            <a:ext cx="866666" cy="276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62857" y="2802809"/>
            <a:ext cx="885714" cy="257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10476" y="2802809"/>
            <a:ext cx="1161904" cy="266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2540" y="3914140"/>
            <a:ext cx="1024763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6190" y="4528728"/>
            <a:ext cx="4542857" cy="276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4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46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780480"/>
            <a:ext cx="10800000" cy="1751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4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6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9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86666" y="1467811"/>
            <a:ext cx="2695238" cy="26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86666" y="1915949"/>
            <a:ext cx="3542857" cy="25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1904" y="2793155"/>
            <a:ext cx="10104761" cy="276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4761" y="3241292"/>
            <a:ext cx="1257142" cy="26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77142" y="3679895"/>
            <a:ext cx="590476" cy="26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20000" y="3679895"/>
            <a:ext cx="2276190" cy="26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5238" y="4118498"/>
            <a:ext cx="4104761" cy="26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2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91428" y="2480192"/>
            <a:ext cx="466666" cy="219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48571" y="2480192"/>
            <a:ext cx="923809" cy="210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34285" y="2489737"/>
            <a:ext cx="495238" cy="20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43809" y="3005196"/>
            <a:ext cx="1180952" cy="24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5238" y="3444289"/>
            <a:ext cx="8514285" cy="27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81904" y="4322477"/>
            <a:ext cx="10123809" cy="27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6666" y="4771117"/>
            <a:ext cx="8523809" cy="27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8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39047" y="1992043"/>
            <a:ext cx="571428" cy="266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81904" y="1992043"/>
            <a:ext cx="590476" cy="266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91428" y="2430567"/>
            <a:ext cx="857142" cy="266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58095" y="2440100"/>
            <a:ext cx="590476" cy="24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05714" y="2430567"/>
            <a:ext cx="609523" cy="266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24761" y="2878623"/>
            <a:ext cx="609523" cy="24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77142" y="2888156"/>
            <a:ext cx="580952" cy="219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4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9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48571" y="1534705"/>
            <a:ext cx="238095" cy="209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72380" y="2860400"/>
            <a:ext cx="209523" cy="200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7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48571" y="1076921"/>
            <a:ext cx="257142" cy="209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00952" y="3280277"/>
            <a:ext cx="219047" cy="209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2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43809" y="1086319"/>
            <a:ext cx="219047" cy="219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1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48571" y="1553978"/>
            <a:ext cx="276190" cy="23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39047" y="1544438"/>
            <a:ext cx="276190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15238" y="1544438"/>
            <a:ext cx="314285" cy="25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10476" y="1544438"/>
            <a:ext cx="314285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05714" y="1983307"/>
            <a:ext cx="323809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20000" y="1983307"/>
            <a:ext cx="314285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15238" y="1992848"/>
            <a:ext cx="285714" cy="25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72380" y="1992848"/>
            <a:ext cx="323809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05714" y="2422176"/>
            <a:ext cx="1142857" cy="27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86666" y="2861045"/>
            <a:ext cx="1142857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00952" y="3309455"/>
            <a:ext cx="1161904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10800000" cy="3922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1809517"/>
            <a:ext cx="3552380" cy="26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58095" y="2677950"/>
            <a:ext cx="3523809" cy="276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67619" y="3536839"/>
            <a:ext cx="3457143" cy="276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6190" y="3975827"/>
            <a:ext cx="1723809" cy="26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05714" y="3975827"/>
            <a:ext cx="3466666" cy="276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05714" y="3975827"/>
            <a:ext cx="3790476" cy="26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6666" y="4414815"/>
            <a:ext cx="876190" cy="25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28025"/>
            <a:ext cx="10800000" cy="1730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1282065" y="5604510"/>
            <a:ext cx="10154920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996190" y="6113964"/>
            <a:ext cx="7685714" cy="277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6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2857" y="1487405"/>
            <a:ext cx="2066666" cy="27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20000" y="1935999"/>
            <a:ext cx="1504761" cy="257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6190" y="2795008"/>
            <a:ext cx="2009523" cy="27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20000" y="2804553"/>
            <a:ext cx="1485714" cy="24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3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5238" y="1515816"/>
            <a:ext cx="1438095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58095" y="1506275"/>
            <a:ext cx="1438095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3333" y="1945144"/>
            <a:ext cx="1971428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77142" y="1945144"/>
            <a:ext cx="2076190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10476" y="2822883"/>
            <a:ext cx="1142857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39047" y="3252212"/>
            <a:ext cx="590476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29523" y="3252212"/>
            <a:ext cx="609524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10476" y="3242671"/>
            <a:ext cx="619047" cy="25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2023-12-24T14:15:10Z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