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0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3615" y="1988820"/>
            <a:ext cx="1019175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84065" y="3356610"/>
            <a:ext cx="295275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2857" y="1105547"/>
            <a:ext cx="209523" cy="200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3809" y="2870285"/>
            <a:ext cx="295238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3809" y="2879824"/>
            <a:ext cx="304761" cy="21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81904" y="2879824"/>
            <a:ext cx="304761" cy="21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0476" y="2879824"/>
            <a:ext cx="228572" cy="21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5714" y="2927520"/>
            <a:ext cx="285715" cy="13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53333" y="3280468"/>
            <a:ext cx="266666" cy="21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48571" y="3280468"/>
            <a:ext cx="295238" cy="22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72380" y="3270929"/>
            <a:ext cx="257142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81904" y="3270929"/>
            <a:ext cx="304762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20000" y="3270929"/>
            <a:ext cx="304761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10476" y="3681111"/>
            <a:ext cx="1047619" cy="21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48571" y="4072215"/>
            <a:ext cx="1076190" cy="22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96190" y="4463319"/>
            <a:ext cx="1057142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196190" y="4463319"/>
            <a:ext cx="1057142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3809" y="1831754"/>
            <a:ext cx="561904" cy="2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380" y="2242525"/>
            <a:ext cx="561903" cy="21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3333" y="2624638"/>
            <a:ext cx="552380" cy="2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9047" y="1963788"/>
            <a:ext cx="6295238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373854"/>
            <a:ext cx="514285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0000" y="2793456"/>
            <a:ext cx="200000" cy="19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874585"/>
            <a:ext cx="10800000" cy="202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3234291" y="4390077"/>
            <a:ext cx="552380" cy="2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7005720" y="4390077"/>
            <a:ext cx="2380952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5843815" y="5182407"/>
            <a:ext cx="2180952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8672386" y="5172861"/>
            <a:ext cx="1352380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10681910" y="5182407"/>
            <a:ext cx="923809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1424767" y="5573799"/>
            <a:ext cx="1323809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white">
          <a:xfrm>
            <a:off x="3358101" y="5573799"/>
            <a:ext cx="1314285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8095" y="1582572"/>
            <a:ext cx="800000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3333" y="1573031"/>
            <a:ext cx="1361903" cy="25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8571" y="1983260"/>
            <a:ext cx="1066666" cy="23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91428" y="1973719"/>
            <a:ext cx="1466667" cy="25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6666" y="2374407"/>
            <a:ext cx="780952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7142" y="2775095"/>
            <a:ext cx="819047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39047" y="3166243"/>
            <a:ext cx="552380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91428" y="3175783"/>
            <a:ext cx="2342857" cy="23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10476" y="3566931"/>
            <a:ext cx="561904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58095" y="3566931"/>
            <a:ext cx="1828571" cy="25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20000" y="3566931"/>
            <a:ext cx="571428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2023-12-24T16:27:19Z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