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2" r:id="rId4"/>
    <p:sldId id="341" r:id="rId5"/>
    <p:sldId id="340" r:id="rId6"/>
    <p:sldId id="339" r:id="rId7"/>
    <p:sldId id="338" r:id="rId8"/>
    <p:sldId id="336" r:id="rId9"/>
    <p:sldId id="335" r:id="rId10"/>
    <p:sldId id="334" r:id="rId11"/>
    <p:sldId id="333" r:id="rId12"/>
    <p:sldId id="332" r:id="rId13"/>
    <p:sldId id="331" r:id="rId14"/>
    <p:sldId id="330" r:id="rId15"/>
    <p:sldId id="328" r:id="rId16"/>
    <p:sldId id="327" r:id="rId17"/>
    <p:sldId id="326" r:id="rId18"/>
    <p:sldId id="325" r:id="rId19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tags" Target="../tags/tag10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9.png"/><Relationship Id="rId2" Type="http://schemas.openxmlformats.org/officeDocument/2006/relationships/tags" Target="../tags/tag2.xml"/><Relationship Id="rId11" Type="http://schemas.openxmlformats.org/officeDocument/2006/relationships/slideLayout" Target="../slideLayouts/slideLayout1.xml"/><Relationship Id="rId10" Type="http://schemas.openxmlformats.org/officeDocument/2006/relationships/tags" Target="../tags/tag9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962150" y="2785745"/>
            <a:ext cx="8267700" cy="12858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409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720000" y="4631763"/>
            <a:ext cx="714285" cy="2573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910476" y="4641294"/>
            <a:ext cx="523809" cy="238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395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34285" y="1114904"/>
            <a:ext cx="238095" cy="209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72540" y="2909570"/>
            <a:ext cx="7621905" cy="434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158095" y="3572867"/>
            <a:ext cx="3066666" cy="276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139047" y="3582394"/>
            <a:ext cx="238095" cy="228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16305" y="3962400"/>
            <a:ext cx="5527675" cy="382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072380" y="4068270"/>
            <a:ext cx="2761904" cy="276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062857" y="4573201"/>
            <a:ext cx="3580952" cy="266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  <p:bldP spid="8" grpId="0" animBg="1"/>
      <p:bldP spid="10" grpId="0" bldLvl="0" animBg="1"/>
      <p:bldP spid="11" grpId="0" animBg="1"/>
      <p:bldP spid="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162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10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3982535"/>
            <a:ext cx="10800000" cy="24593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367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853333" y="2603877"/>
            <a:ext cx="2933333" cy="276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86666" y="4102150"/>
            <a:ext cx="3000000" cy="276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205714" y="4617480"/>
            <a:ext cx="7228571" cy="267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102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948571" y="1105625"/>
            <a:ext cx="209523" cy="2099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00952" y="2575504"/>
            <a:ext cx="7323809" cy="276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86666" y="3090916"/>
            <a:ext cx="609523" cy="2577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691428" y="3090916"/>
            <a:ext cx="1152380" cy="248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561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43809" y="2077824"/>
            <a:ext cx="5399999" cy="266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862857" y="2573539"/>
            <a:ext cx="3952380" cy="266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843809" y="3078787"/>
            <a:ext cx="5247619" cy="266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72380" y="4070216"/>
            <a:ext cx="10142857" cy="276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05714" y="4575463"/>
            <a:ext cx="5666666" cy="266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742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614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472380" y="2106942"/>
            <a:ext cx="590476" cy="267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43809" y="2116480"/>
            <a:ext cx="580952" cy="257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148571" y="2145092"/>
            <a:ext cx="209523" cy="219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39047" y="2631496"/>
            <a:ext cx="304761" cy="247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462857" y="2621958"/>
            <a:ext cx="571428" cy="267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262857" y="2621958"/>
            <a:ext cx="590476" cy="257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824761" y="3108362"/>
            <a:ext cx="609523" cy="276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558095" y="3623378"/>
            <a:ext cx="561904" cy="247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224761" y="3613841"/>
            <a:ext cx="561904" cy="257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770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948571" y="1581671"/>
            <a:ext cx="238095" cy="209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39047" y="3067745"/>
            <a:ext cx="257142" cy="209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49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20000" y="1591996"/>
            <a:ext cx="238095" cy="209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72380" y="3089527"/>
            <a:ext cx="228571" cy="200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469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34285" y="1143669"/>
            <a:ext cx="219047" cy="209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0600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20000" y="1659613"/>
            <a:ext cx="333333" cy="257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34285" y="1669163"/>
            <a:ext cx="333333" cy="248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1988635"/>
            <a:ext cx="10800000" cy="34982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white">
          <a:xfrm>
            <a:off x="2123806" y="2112550"/>
            <a:ext cx="266666" cy="238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white">
          <a:xfrm>
            <a:off x="7714282" y="2112550"/>
            <a:ext cx="304761" cy="2478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6"/>
            </p:custDataLst>
          </p:nvPr>
        </p:nvSpPr>
        <p:spPr bwMode="white">
          <a:xfrm>
            <a:off x="2714282" y="2636809"/>
            <a:ext cx="247619" cy="181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7"/>
            </p:custDataLst>
          </p:nvPr>
        </p:nvSpPr>
        <p:spPr bwMode="white">
          <a:xfrm>
            <a:off x="7714282" y="2627277"/>
            <a:ext cx="314285" cy="209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8"/>
            </p:custDataLst>
          </p:nvPr>
        </p:nvSpPr>
        <p:spPr bwMode="white">
          <a:xfrm>
            <a:off x="5209520" y="3084811"/>
            <a:ext cx="333333" cy="276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9"/>
            </p:custDataLst>
          </p:nvPr>
        </p:nvSpPr>
        <p:spPr bwMode="white">
          <a:xfrm>
            <a:off x="4504758" y="3590006"/>
            <a:ext cx="333333" cy="276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10"/>
            </p:custDataLst>
          </p:nvPr>
        </p:nvSpPr>
        <p:spPr bwMode="white">
          <a:xfrm>
            <a:off x="5647615" y="4133328"/>
            <a:ext cx="228571" cy="209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946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91428" y="2098060"/>
            <a:ext cx="7371429" cy="26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72380" y="3100063"/>
            <a:ext cx="1580952" cy="276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81904" y="4102066"/>
            <a:ext cx="6523809" cy="276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72380" y="5104069"/>
            <a:ext cx="5971428" cy="276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494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15238" y="1629443"/>
            <a:ext cx="1761904" cy="266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367619" y="1629443"/>
            <a:ext cx="2057142" cy="257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96190" y="2134436"/>
            <a:ext cx="2438095" cy="266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977142" y="2124907"/>
            <a:ext cx="1990476" cy="266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00952" y="2629900"/>
            <a:ext cx="1980952" cy="266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434285" y="3134893"/>
            <a:ext cx="866666" cy="266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967619" y="3134893"/>
            <a:ext cx="876190" cy="247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129523" y="3630357"/>
            <a:ext cx="866666" cy="276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729523" y="3630357"/>
            <a:ext cx="828571" cy="266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1120000" y="4163935"/>
            <a:ext cx="276190" cy="209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96190" y="4649871"/>
            <a:ext cx="885714" cy="238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843809" y="4659399"/>
            <a:ext cx="1104761" cy="238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494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43809" y="3620829"/>
            <a:ext cx="580952" cy="238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15330" y="3478530"/>
            <a:ext cx="5706745" cy="389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48571" y="4106766"/>
            <a:ext cx="10266666" cy="276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39047" y="4602230"/>
            <a:ext cx="6638095" cy="276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8" grpId="0" animBg="1"/>
      <p:bldP spid="9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4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2023-12-24T14:17:18Z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