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95525" y="2714625"/>
            <a:ext cx="7600950" cy="1428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0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9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7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05714" y="3125924"/>
            <a:ext cx="4171428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05714" y="3535742"/>
            <a:ext cx="6380952" cy="25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8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67619" y="1591256"/>
            <a:ext cx="790476" cy="2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67619" y="2277202"/>
            <a:ext cx="4800000" cy="24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96190" y="2972675"/>
            <a:ext cx="742857" cy="2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96190" y="2963148"/>
            <a:ext cx="3552380" cy="24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15238" y="3468081"/>
            <a:ext cx="1038095" cy="24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39047" y="3477608"/>
            <a:ext cx="2933334" cy="2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00952" y="3896797"/>
            <a:ext cx="552380" cy="21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10476" y="3877743"/>
            <a:ext cx="2847619" cy="25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8095" y="4306459"/>
            <a:ext cx="1066666" cy="2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3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77142" y="1458853"/>
            <a:ext cx="276190" cy="24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86666" y="2289368"/>
            <a:ext cx="266666" cy="2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2023-12-24T16:17:24Z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