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0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9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5945" y="2362200"/>
            <a:ext cx="1103947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176982"/>
            <a:ext cx="1104761" cy="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285" y="3176982"/>
            <a:ext cx="1095238" cy="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7142" y="3176982"/>
            <a:ext cx="1180952" cy="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25614"/>
            <a:ext cx="333333" cy="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7619" y="4074247"/>
            <a:ext cx="828571" cy="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3333" y="4074247"/>
            <a:ext cx="857142" cy="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1334656"/>
            <a:ext cx="1104761" cy="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016407"/>
            <a:ext cx="1085714" cy="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411603"/>
            <a:ext cx="1361904" cy="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1860764"/>
            <a:ext cx="838095" cy="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153013"/>
            <a:ext cx="523809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6190" y="2039027"/>
            <a:ext cx="504761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5714" y="2039027"/>
            <a:ext cx="352380" cy="2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7619" y="2496324"/>
            <a:ext cx="800000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4285" y="2477270"/>
            <a:ext cx="771428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1428" y="2486797"/>
            <a:ext cx="4266666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7619" y="2934567"/>
            <a:ext cx="2752380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29523" y="2925040"/>
            <a:ext cx="3428572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7142" y="3372810"/>
            <a:ext cx="7314285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2350"/>
            <a:ext cx="10800000" cy="136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3596190" y="3886657"/>
            <a:ext cx="1066666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6748571" y="3877131"/>
            <a:ext cx="1342857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5786666" y="4324835"/>
            <a:ext cx="2228571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077275"/>
            <a:ext cx="10800000" cy="1292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white">
          <a:xfrm>
            <a:off x="5255280" y="5172986"/>
            <a:ext cx="209523" cy="19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bldLvl="0" animBg="1"/>
      <p:bldP spid="16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26300"/>
            <a:ext cx="10800000" cy="265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666663" y="3750420"/>
            <a:ext cx="219047" cy="1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496974"/>
            <a:ext cx="10333333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190" y="1936043"/>
            <a:ext cx="10561905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142" y="2375113"/>
            <a:ext cx="2219047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4761" y="2852362"/>
            <a:ext cx="200000" cy="1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2857" y="2852362"/>
            <a:ext cx="219047" cy="2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