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image" Target="../media/image7.png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6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47795" y="2909570"/>
            <a:ext cx="4295775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9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24761" y="1181937"/>
            <a:ext cx="247619" cy="190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5012505"/>
            <a:ext cx="10800000" cy="1159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8896522" y="5280884"/>
            <a:ext cx="209523" cy="201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23570" y="980440"/>
            <a:ext cx="6734810" cy="206629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503805" y="1841500"/>
            <a:ext cx="2271395" cy="1011555"/>
          </a:xfrm>
          <a:prstGeom prst="line">
            <a:avLst/>
          </a:prstGeom>
          <a:ln w="19050">
            <a:solidFill>
              <a:srgbClr val="EA008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2687320" y="2348865"/>
            <a:ext cx="2087880" cy="0"/>
          </a:xfrm>
          <a:prstGeom prst="line">
            <a:avLst/>
          </a:prstGeom>
          <a:ln w="19050">
            <a:solidFill>
              <a:srgbClr val="EA008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4"/>
            </p:custDataLst>
          </p:nvPr>
        </p:nvCxnSpPr>
        <p:spPr>
          <a:xfrm flipV="1">
            <a:off x="2327275" y="1916430"/>
            <a:ext cx="2447925" cy="936625"/>
          </a:xfrm>
          <a:prstGeom prst="line">
            <a:avLst/>
          </a:prstGeom>
          <a:ln w="19050">
            <a:solidFill>
              <a:srgbClr val="EA008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8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996380"/>
            <a:ext cx="10800000" cy="3564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3266663" y="3749409"/>
            <a:ext cx="247619" cy="190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white">
          <a:xfrm>
            <a:off x="3542854" y="4235541"/>
            <a:ext cx="219047" cy="200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9"/>
            </p:custDataLst>
          </p:nvPr>
        </p:nvSpPr>
        <p:spPr bwMode="white">
          <a:xfrm>
            <a:off x="4076187" y="4721674"/>
            <a:ext cx="200000" cy="190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5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3990" y="2950845"/>
            <a:ext cx="10147935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6666" y="3612974"/>
            <a:ext cx="10371429" cy="257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6666" y="4108753"/>
            <a:ext cx="10371429" cy="257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6190" y="4594997"/>
            <a:ext cx="2219047" cy="24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2023-12-24T15:43:08Z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