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360" y="1988820"/>
            <a:ext cx="82867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51405" y="3356610"/>
            <a:ext cx="7496175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3935730" y="1566000"/>
            <a:ext cx="1273175" cy="6794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7752080" y="1566000"/>
            <a:ext cx="1273175" cy="679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1177200" y="2365200"/>
            <a:ext cx="1273175" cy="6794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3431450" y="2365200"/>
            <a:ext cx="1273175" cy="6794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8557200" y="2365200"/>
            <a:ext cx="1273175" cy="6794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6037200" y="3171650"/>
            <a:ext cx="1273175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1629461"/>
            <a:ext cx="247619" cy="2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571" y="1619932"/>
            <a:ext cx="285714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1428" y="1629461"/>
            <a:ext cx="285714" cy="2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666" y="1629461"/>
            <a:ext cx="285715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2380" y="1629461"/>
            <a:ext cx="295238" cy="2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9523" y="1629461"/>
            <a:ext cx="285715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0000" y="2067768"/>
            <a:ext cx="257142" cy="2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58095" y="2067768"/>
            <a:ext cx="285714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91428" y="2067768"/>
            <a:ext cx="285714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96190" y="2077297"/>
            <a:ext cx="285714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62857" y="2067768"/>
            <a:ext cx="304761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39047" y="2067768"/>
            <a:ext cx="266666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48571" y="2506076"/>
            <a:ext cx="1066666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39047" y="2944383"/>
            <a:ext cx="1028571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39047" y="3392219"/>
            <a:ext cx="1009523" cy="2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2115679"/>
            <a:ext cx="209523" cy="2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2535029"/>
            <a:ext cx="1152380" cy="2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809" y="3859791"/>
            <a:ext cx="1200000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9047" y="4736613"/>
            <a:ext cx="1419047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190" y="5184554"/>
            <a:ext cx="2190476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39047" y="2296690"/>
            <a:ext cx="2066666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571" y="2639775"/>
            <a:ext cx="1066666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2811318"/>
            <a:ext cx="1085714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8571" y="2830378"/>
            <a:ext cx="1476190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3333" y="3335476"/>
            <a:ext cx="3028571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34285" y="3268765"/>
            <a:ext cx="1619047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43809" y="3726212"/>
            <a:ext cx="542857" cy="2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3333" y="3831043"/>
            <a:ext cx="3695238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39047" y="3907284"/>
            <a:ext cx="1095238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86666" y="4278960"/>
            <a:ext cx="1323809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