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33570" y="2857500"/>
            <a:ext cx="33242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915" y="2962910"/>
            <a:ext cx="345694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5" y="3886981"/>
            <a:ext cx="1085714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476" y="3886981"/>
            <a:ext cx="134285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1964225"/>
            <a:ext cx="7171428" cy="25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2355390"/>
            <a:ext cx="898095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2746556"/>
            <a:ext cx="8961904" cy="25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095" y="3137721"/>
            <a:ext cx="657142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231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339047" y="4143221"/>
            <a:ext cx="1076190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177142" y="4143221"/>
            <a:ext cx="1047619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48571" y="4915113"/>
            <a:ext cx="9857142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082040" y="5255895"/>
            <a:ext cx="100838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120140" y="5636895"/>
            <a:ext cx="1016000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1091428" y="6106304"/>
            <a:ext cx="790476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337126"/>
            <a:ext cx="9409524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666" y="2728526"/>
            <a:ext cx="914285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3883634"/>
            <a:ext cx="9409524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185" y="4228465"/>
            <a:ext cx="638937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