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  <p:sldId id="333" r:id="rId13"/>
    <p:sldId id="334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7750" y="3146425"/>
            <a:ext cx="5016500" cy="565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812925"/>
            <a:ext cx="11734800" cy="3232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33945" y="1725930"/>
            <a:ext cx="311213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181715" y="1725930"/>
            <a:ext cx="78232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8955" y="2266950"/>
            <a:ext cx="302069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36545" y="3370580"/>
            <a:ext cx="920369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8955" y="3942080"/>
            <a:ext cx="4178300" cy="446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78145" y="4474210"/>
            <a:ext cx="1642745" cy="446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70800" y="4474210"/>
            <a:ext cx="1254760" cy="446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75470" y="4474210"/>
            <a:ext cx="1070610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268730"/>
            <a:ext cx="11734800" cy="5041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84320" y="1741170"/>
            <a:ext cx="3096260" cy="461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58540" y="3858260"/>
            <a:ext cx="2487930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5655" y="4288790"/>
            <a:ext cx="4030345" cy="323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5655" y="4672965"/>
            <a:ext cx="4030345" cy="354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16125" y="5087620"/>
            <a:ext cx="4030345" cy="332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69860" y="3058795"/>
            <a:ext cx="2555875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88735" y="3488055"/>
            <a:ext cx="3347720" cy="331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27010" y="3891915"/>
            <a:ext cx="2586990" cy="331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320155" y="4295775"/>
            <a:ext cx="4093845" cy="331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320155" y="4699635"/>
            <a:ext cx="4093845" cy="331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320155" y="5103495"/>
            <a:ext cx="4004945" cy="331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175635" y="5883910"/>
            <a:ext cx="2277110" cy="331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827010" y="5883910"/>
            <a:ext cx="1486535" cy="331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1325" y="2070100"/>
            <a:ext cx="11309350" cy="2717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776470" y="214630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844675"/>
            <a:ext cx="10572750" cy="442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495" y="764540"/>
            <a:ext cx="5975350" cy="762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58915" y="174117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27495" y="465010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557020"/>
            <a:ext cx="11734800" cy="5118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740" y="692785"/>
            <a:ext cx="6026150" cy="704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2170" y="2181225"/>
            <a:ext cx="1568450" cy="831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79025" y="2181225"/>
            <a:ext cx="1568450" cy="831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7885" y="3201670"/>
            <a:ext cx="1568450" cy="8318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4310" y="3201670"/>
            <a:ext cx="1568450" cy="8318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3300" y="4222115"/>
            <a:ext cx="3079750" cy="8318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2890" y="5255260"/>
            <a:ext cx="1568450" cy="8318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57485" y="5255260"/>
            <a:ext cx="1568450" cy="831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330960"/>
            <a:ext cx="11715750" cy="439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80" y="5857875"/>
            <a:ext cx="7194550" cy="457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02120" y="127635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74215" y="354520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8905" y="3429000"/>
            <a:ext cx="629285" cy="521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96530" y="3474085"/>
            <a:ext cx="629285" cy="476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74580" y="3545205"/>
            <a:ext cx="629285" cy="476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89100" y="4022090"/>
            <a:ext cx="629285" cy="476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884930" y="4090670"/>
            <a:ext cx="629285" cy="476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479665" y="4090670"/>
            <a:ext cx="629285" cy="476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327640" y="4090670"/>
            <a:ext cx="629285" cy="476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469255" y="4567555"/>
            <a:ext cx="872490" cy="48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956925" y="4568190"/>
            <a:ext cx="1096645" cy="48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15" name="矩形 14"/>
          <p:cNvSpPr/>
          <p:nvPr/>
        </p:nvSpPr>
        <p:spPr>
          <a:xfrm>
            <a:off x="601980" y="5139690"/>
            <a:ext cx="4672965" cy="489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16" name="矩形 15"/>
          <p:cNvSpPr/>
          <p:nvPr/>
        </p:nvSpPr>
        <p:spPr>
          <a:xfrm>
            <a:off x="10327005" y="5139690"/>
            <a:ext cx="1006475" cy="489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326890" y="5725160"/>
            <a:ext cx="3104515" cy="489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90650"/>
            <a:ext cx="11544300" cy="4076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29475" y="1291590"/>
            <a:ext cx="1504315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338945" y="1291590"/>
            <a:ext cx="1443355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61530" y="1923415"/>
            <a:ext cx="151130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5475" y="4375150"/>
            <a:ext cx="104013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85995" y="5060315"/>
            <a:ext cx="104013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6520" y="1902460"/>
            <a:ext cx="6610350" cy="2260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79955" y="3119755"/>
            <a:ext cx="81851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91305" y="3694430"/>
            <a:ext cx="81851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0" y="1723390"/>
            <a:ext cx="11772900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3555" y="771525"/>
            <a:ext cx="6013450" cy="723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7265" y="2868295"/>
            <a:ext cx="670560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2465" y="4086860"/>
            <a:ext cx="670560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090" y="5305425"/>
            <a:ext cx="11220450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7840" y="5944870"/>
            <a:ext cx="331787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1725" y="1504950"/>
            <a:ext cx="9988550" cy="3848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76295" y="2997835"/>
            <a:ext cx="116205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42865" y="2997835"/>
            <a:ext cx="116205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4870" y="3614420"/>
            <a:ext cx="116205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31615" y="3614420"/>
            <a:ext cx="116205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60650" y="4231640"/>
            <a:ext cx="154305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61865" y="4231005"/>
            <a:ext cx="154305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72840" y="4848860"/>
            <a:ext cx="147002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28970" y="4847590"/>
            <a:ext cx="153098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268730"/>
            <a:ext cx="11722100" cy="5416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723130" y="1764030"/>
            <a:ext cx="629285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63485" y="2297430"/>
            <a:ext cx="629285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3135" y="3429000"/>
            <a:ext cx="629285" cy="400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1600" y="4525645"/>
            <a:ext cx="363728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3770" y="5097145"/>
            <a:ext cx="668274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19665" y="5097145"/>
            <a:ext cx="1965325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7060" y="5607050"/>
            <a:ext cx="144780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63405" y="5607050"/>
            <a:ext cx="144780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396980" y="5607050"/>
            <a:ext cx="58801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9115" y="6154420"/>
            <a:ext cx="1166495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2025-02-25T01:03:08Z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