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150" y="2252345"/>
            <a:ext cx="674370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575685" y="1556385"/>
            <a:ext cx="1337945" cy="7061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8616315" y="1556385"/>
            <a:ext cx="673100" cy="6775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127760" y="2348865"/>
            <a:ext cx="1337945" cy="7061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7464425" y="2348865"/>
            <a:ext cx="1337945" cy="7061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2135505" y="3075940"/>
            <a:ext cx="1337945" cy="70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658383"/>
            <a:ext cx="304761" cy="1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1639317"/>
            <a:ext cx="266666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3345742"/>
            <a:ext cx="304761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5714" y="3345742"/>
            <a:ext cx="31428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14" y="3345742"/>
            <a:ext cx="31428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5714" y="3345742"/>
            <a:ext cx="314284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605714" y="4419545"/>
            <a:ext cx="304761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881904" y="4419545"/>
            <a:ext cx="285714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167619" y="4419545"/>
            <a:ext cx="276190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6405714" y="4409989"/>
            <a:ext cx="314285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7691428" y="4409989"/>
            <a:ext cx="257142" cy="25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700952" y="4409989"/>
            <a:ext cx="304761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10710476" y="4429101"/>
            <a:ext cx="285714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4081904" y="4840002"/>
            <a:ext cx="1095238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2005714" y="5690471"/>
            <a:ext cx="1066666" cy="2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032000"/>
            <a:ext cx="18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2032000"/>
            <a:ext cx="533333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032000"/>
            <a:ext cx="1266666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2032000"/>
            <a:ext cx="2085714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142" y="2881909"/>
            <a:ext cx="1352380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3302090"/>
            <a:ext cx="2371428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1620611"/>
            <a:ext cx="800000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620611"/>
            <a:ext cx="809523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2049839"/>
            <a:ext cx="132380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38" y="3118140"/>
            <a:ext cx="54285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619" y="3127678"/>
            <a:ext cx="504761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1904" y="3118140"/>
            <a:ext cx="124761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3537830"/>
            <a:ext cx="314285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1428" y="3537830"/>
            <a:ext cx="30476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05714" y="3537830"/>
            <a:ext cx="30476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0000" y="3537830"/>
            <a:ext cx="314285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