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81500" y="2847975"/>
            <a:ext cx="34290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2890776"/>
            <a:ext cx="542857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2890776"/>
            <a:ext cx="790476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000" y="2881229"/>
            <a:ext cx="285714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4761" y="2890776"/>
            <a:ext cx="561904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3301260"/>
            <a:ext cx="3771428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2857" y="3730837"/>
            <a:ext cx="561904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00952" y="3730837"/>
            <a:ext cx="552380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96190" y="3721291"/>
            <a:ext cx="2761905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6190" y="4150867"/>
            <a:ext cx="4019047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1048286"/>
            <a:ext cx="523809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1048286"/>
            <a:ext cx="523809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1467859"/>
            <a:ext cx="542857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0000" y="1916040"/>
            <a:ext cx="238094" cy="2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4761" y="2764723"/>
            <a:ext cx="238095" cy="1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1904" y="3155689"/>
            <a:ext cx="10076191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6666" y="3584798"/>
            <a:ext cx="1314285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1572463"/>
            <a:ext cx="800000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428" y="2153864"/>
            <a:ext cx="780952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2725734"/>
            <a:ext cx="780952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2735265"/>
            <a:ext cx="542857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142" y="3316666"/>
            <a:ext cx="49523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86666" y="2001794"/>
            <a:ext cx="1752380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2421340"/>
            <a:ext cx="9980952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2840886"/>
            <a:ext cx="10361904" cy="2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269967"/>
            <a:ext cx="5876190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