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00170" y="2847975"/>
            <a:ext cx="4391025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0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809" y="1114958"/>
            <a:ext cx="219047" cy="1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92620"/>
            <a:ext cx="10800000" cy="2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062857" y="4135914"/>
            <a:ext cx="2952380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5405714" y="4612384"/>
            <a:ext cx="4685713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4748571" y="5079325"/>
            <a:ext cx="3400000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5262857" y="5555796"/>
            <a:ext cx="5219047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5714" y="2603160"/>
            <a:ext cx="219047" cy="2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142" y="3557055"/>
            <a:ext cx="219047" cy="1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1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2940" y="1532890"/>
            <a:ext cx="36830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8571" y="1677600"/>
            <a:ext cx="790476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6666" y="2650183"/>
            <a:ext cx="238095" cy="18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8095" y="3565556"/>
            <a:ext cx="266666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3333" y="1601403"/>
            <a:ext cx="2638094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0476" y="2068688"/>
            <a:ext cx="1076190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285" y="2087761"/>
            <a:ext cx="1057142" cy="2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4285" y="2545509"/>
            <a:ext cx="761904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3809" y="2545509"/>
            <a:ext cx="780952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20000" y="3022331"/>
            <a:ext cx="819047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67619" y="3031867"/>
            <a:ext cx="390476" cy="2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6666" y="3499152"/>
            <a:ext cx="533333" cy="2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