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14520" y="2828925"/>
            <a:ext cx="336232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1678176"/>
            <a:ext cx="485714" cy="2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428" y="1678176"/>
            <a:ext cx="533333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1904" y="1678176"/>
            <a:ext cx="561904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7619" y="1678176"/>
            <a:ext cx="295238" cy="2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9047" y="2117150"/>
            <a:ext cx="523809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48571" y="2107607"/>
            <a:ext cx="285715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24761" y="2126693"/>
            <a:ext cx="523809" cy="2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0952" y="2575210"/>
            <a:ext cx="295238" cy="2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670"/>
            <a:ext cx="10800000" cy="2673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6567619" y="3370611"/>
            <a:ext cx="1342857" cy="23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796190" y="3838514"/>
            <a:ext cx="209523" cy="2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3748571" y="3838514"/>
            <a:ext cx="219047" cy="1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5681904" y="3838514"/>
            <a:ext cx="238095" cy="1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7653333" y="3838514"/>
            <a:ext cx="200000" cy="1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6300952" y="5127633"/>
            <a:ext cx="2390476" cy="25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white">
          <a:xfrm>
            <a:off x="2539047" y="5585987"/>
            <a:ext cx="1333333" cy="23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2915" y="2176780"/>
            <a:ext cx="132080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285" y="2859839"/>
            <a:ext cx="133333" cy="7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054090" y="2105025"/>
            <a:ext cx="24003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0056495" y="2132965"/>
            <a:ext cx="24003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359785" y="2713990"/>
            <a:ext cx="24003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99515" y="1841500"/>
            <a:ext cx="3876040" cy="16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3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39047" y="2097793"/>
            <a:ext cx="876190" cy="20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000" y="3462103"/>
            <a:ext cx="638095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8571" y="3462103"/>
            <a:ext cx="647619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1428" y="3586131"/>
            <a:ext cx="657142" cy="20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0000" y="3586131"/>
            <a:ext cx="628571" cy="20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19" y="1191110"/>
            <a:ext cx="209523" cy="2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4258662"/>
            <a:ext cx="10323810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142" y="4706410"/>
            <a:ext cx="8209523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