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0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image" Target="../media/image7.png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image" Target="../media/image6.png"/><Relationship Id="rId3" Type="http://schemas.openxmlformats.org/officeDocument/2006/relationships/tags" Target="../tags/tag3.xml"/><Relationship Id="rId2" Type="http://schemas.openxmlformats.org/officeDocument/2006/relationships/image" Target="../media/image5.png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14095" y="2819400"/>
            <a:ext cx="10163175" cy="1219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5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29523" y="1114943"/>
            <a:ext cx="219047" cy="200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58095" y="2010723"/>
            <a:ext cx="209523" cy="200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305"/>
          <a:stretch>
            <a:fillRect/>
          </a:stretch>
        </p:blipFill>
        <p:spPr>
          <a:xfrm>
            <a:off x="720090" y="2709095"/>
            <a:ext cx="10800080" cy="843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20090" y="2276475"/>
            <a:ext cx="9449435" cy="39560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451"/>
          <a:stretch>
            <a:fillRect/>
          </a:stretch>
        </p:blipFill>
        <p:spPr>
          <a:xfrm>
            <a:off x="720090" y="972185"/>
            <a:ext cx="10800080" cy="1304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1908562"/>
            <a:ext cx="4580952" cy="25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29523" y="3208281"/>
            <a:ext cx="1076190" cy="24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847850" y="2276475"/>
            <a:ext cx="575945" cy="360045"/>
          </a:xfrm>
          <a:prstGeom prst="ellipse">
            <a:avLst/>
          </a:prstGeom>
          <a:noFill/>
          <a:ln w="19050">
            <a:solidFill>
              <a:srgbClr val="EA008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>
            <p:custDataLst>
              <p:tags r:id="rId5"/>
            </p:custDataLst>
          </p:nvPr>
        </p:nvSpPr>
        <p:spPr>
          <a:xfrm>
            <a:off x="5591810" y="2257425"/>
            <a:ext cx="1217295" cy="459105"/>
          </a:xfrm>
          <a:prstGeom prst="ellipse">
            <a:avLst/>
          </a:prstGeom>
          <a:noFill/>
          <a:ln w="19050">
            <a:solidFill>
              <a:srgbClr val="EA008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>
            <p:custDataLst>
              <p:tags r:id="rId6"/>
            </p:custDataLst>
          </p:nvPr>
        </p:nvSpPr>
        <p:spPr>
          <a:xfrm>
            <a:off x="8472170" y="2257425"/>
            <a:ext cx="374650" cy="451485"/>
          </a:xfrm>
          <a:prstGeom prst="ellipse">
            <a:avLst/>
          </a:prstGeom>
          <a:noFill/>
          <a:ln w="19050">
            <a:solidFill>
              <a:srgbClr val="EA008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3644715"/>
            <a:ext cx="10800000" cy="1844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>
            <p:custDataLst>
              <p:tags r:id="rId9"/>
            </p:custDataLst>
          </p:nvPr>
        </p:nvSpPr>
        <p:spPr bwMode="white">
          <a:xfrm>
            <a:off x="5880622" y="4275564"/>
            <a:ext cx="876190" cy="20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0"/>
            </p:custDataLst>
          </p:nvPr>
        </p:nvSpPr>
        <p:spPr bwMode="white">
          <a:xfrm>
            <a:off x="4213956" y="5164488"/>
            <a:ext cx="857142" cy="20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1"/>
            </p:custDataLst>
          </p:nvPr>
        </p:nvSpPr>
        <p:spPr bwMode="white">
          <a:xfrm>
            <a:off x="7737765" y="5164488"/>
            <a:ext cx="866666" cy="20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5" grpId="0" bldLvl="0" animBg="1"/>
      <p:bldP spid="16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3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48571" y="2362634"/>
            <a:ext cx="200000" cy="200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91428" y="2715055"/>
            <a:ext cx="2095238" cy="257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9705" y="3391535"/>
            <a:ext cx="1010856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58095" y="3858042"/>
            <a:ext cx="1447619" cy="257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62857" y="4248563"/>
            <a:ext cx="2095238" cy="24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7142" y="4620034"/>
            <a:ext cx="6409523" cy="257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bldLvl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1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81904" y="3410764"/>
            <a:ext cx="3914285" cy="24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1428" y="3791820"/>
            <a:ext cx="1076190" cy="24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2023-12-24T16:06:28Z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