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1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623185"/>
            <a:ext cx="11520000" cy="16115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1648518"/>
            <a:ext cx="866666" cy="2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1904" y="1648518"/>
            <a:ext cx="828571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5714" y="2401263"/>
            <a:ext cx="847619" cy="2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571" y="2925327"/>
            <a:ext cx="1066666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666" y="2925327"/>
            <a:ext cx="1171428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265" y="3364865"/>
            <a:ext cx="1018222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4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9205714" y="3878606"/>
            <a:ext cx="219047" cy="1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30" y="3428815"/>
            <a:ext cx="10800000" cy="84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153265"/>
            <a:ext cx="2180952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1620740"/>
            <a:ext cx="375238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857" y="1649361"/>
            <a:ext cx="409523" cy="1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340" y="3251835"/>
            <a:ext cx="118110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880" y="3251835"/>
            <a:ext cx="222885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9370" y="3251835"/>
            <a:ext cx="147637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06055"/>
            <a:ext cx="10800000" cy="242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0876187" y="5816715"/>
            <a:ext cx="276190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0914282" y="6321834"/>
            <a:ext cx="238095" cy="1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86666" y="2506329"/>
            <a:ext cx="790476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2496799"/>
            <a:ext cx="4828572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095" y="2973299"/>
            <a:ext cx="5885714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3430739"/>
            <a:ext cx="1076190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285" y="3430739"/>
            <a:ext cx="4723810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619" y="3897709"/>
            <a:ext cx="7057142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