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5400" y="2333625"/>
            <a:ext cx="960120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880" y="2146300"/>
            <a:ext cx="98869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4290" y="2132330"/>
            <a:ext cx="54165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586427"/>
            <a:ext cx="4247619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2586427"/>
            <a:ext cx="4266666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006751"/>
            <a:ext cx="4247619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6190" y="3016304"/>
            <a:ext cx="4257142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3427076"/>
            <a:ext cx="4038095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190" y="3427076"/>
            <a:ext cx="2885714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105430"/>
            <a:ext cx="780952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058507"/>
            <a:ext cx="53333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0000" y="2058507"/>
            <a:ext cx="561904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2544576"/>
            <a:ext cx="495238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0952" y="2544576"/>
            <a:ext cx="552380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9047" y="3011584"/>
            <a:ext cx="103809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285" y="3955130"/>
            <a:ext cx="2495238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4285" y="3955130"/>
            <a:ext cx="2371428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4285" y="4431668"/>
            <a:ext cx="1847619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105539"/>
            <a:ext cx="209523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984625"/>
            <a:ext cx="2428572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3333" y="2994164"/>
            <a:ext cx="904761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619" y="3461551"/>
            <a:ext cx="1590476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3333" y="3471089"/>
            <a:ext cx="828571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3928937"/>
            <a:ext cx="6790476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05"/>
          <a:stretch>
            <a:fillRect/>
          </a:stretch>
        </p:blipFill>
        <p:spPr>
          <a:xfrm>
            <a:off x="720090" y="3500940"/>
            <a:ext cx="10800080" cy="126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3809" y="3991228"/>
            <a:ext cx="4685714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4419825"/>
            <a:ext cx="1828571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4138"/>
          <a:stretch>
            <a:fillRect/>
          </a:stretch>
        </p:blipFill>
        <p:spPr>
          <a:xfrm>
            <a:off x="641350" y="836930"/>
            <a:ext cx="10800080" cy="253047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2513330" y="281559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418195" y="27838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" grpId="0"/>
      <p:bldP spid="20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39047" y="1505788"/>
            <a:ext cx="238095" cy="1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0476" y="1896598"/>
            <a:ext cx="266666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9047" y="2344600"/>
            <a:ext cx="238095" cy="1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3154815"/>
            <a:ext cx="10304761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3583752"/>
            <a:ext cx="1447619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