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25" y="3127375"/>
            <a:ext cx="2825750" cy="603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905000"/>
            <a:ext cx="11715750" cy="304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34580" y="190500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475" y="1268730"/>
            <a:ext cx="11703050" cy="5029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59320" y="126873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150" y="1412875"/>
            <a:ext cx="11823700" cy="4610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34045" y="141287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54710" y="4443730"/>
            <a:ext cx="270827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5345" y="5487035"/>
            <a:ext cx="53124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2" grpId="0" bldLvl="0" animBg="1"/>
      <p:bldP spid="2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0" y="1743710"/>
            <a:ext cx="11747500" cy="3016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2965" y="2205355"/>
            <a:ext cx="567055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8665" y="3244215"/>
            <a:ext cx="567055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8665" y="4274820"/>
            <a:ext cx="567055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950" y="1428750"/>
            <a:ext cx="11722100" cy="4000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3290" y="2376170"/>
            <a:ext cx="9987915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8185" y="3429000"/>
            <a:ext cx="892873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10535" y="4959350"/>
            <a:ext cx="543369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0" y="1666875"/>
            <a:ext cx="11747500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75805" y="2061210"/>
            <a:ext cx="180213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58960" y="2061210"/>
            <a:ext cx="1924685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680" y="2604770"/>
            <a:ext cx="241998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42295" y="3632835"/>
            <a:ext cx="122745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780" y="4139565"/>
            <a:ext cx="238379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61715" y="4139565"/>
            <a:ext cx="443103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58960" y="4192905"/>
            <a:ext cx="2510790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2145" y="4687570"/>
            <a:ext cx="99250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75815" y="4687570"/>
            <a:ext cx="521843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341120"/>
            <a:ext cx="11772900" cy="4502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36995" y="128460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381125"/>
            <a:ext cx="11258550" cy="4095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78145" y="2376170"/>
            <a:ext cx="624713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6075" y="2886075"/>
            <a:ext cx="1137856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6075" y="3395980"/>
            <a:ext cx="766254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98490" y="3905885"/>
            <a:ext cx="596519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3385" y="4415790"/>
            <a:ext cx="1131189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6075" y="4925695"/>
            <a:ext cx="1048893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2025-02-25T02:01:22Z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